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510" r:id="rId2"/>
  </p:sldIdLst>
  <p:sldSz cx="10693400" cy="7561263"/>
  <p:notesSz cx="6797675" cy="9874250"/>
  <p:defaultTextStyle>
    <a:defPPr>
      <a:defRPr lang="en-US"/>
    </a:defPPr>
    <a:lvl1pPr marL="0" algn="l" defTabSz="116788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83944" algn="l" defTabSz="116788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167886" algn="l" defTabSz="116788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751830" algn="l" defTabSz="116788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335773" algn="l" defTabSz="116788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919716" algn="l" defTabSz="116788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503660" algn="l" defTabSz="116788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4087603" algn="l" defTabSz="116788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671546" algn="l" defTabSz="116788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51" userDrawn="1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99A9"/>
    <a:srgbClr val="56CD78"/>
    <a:srgbClr val="8DA8AD"/>
    <a:srgbClr val="F6F4F1"/>
    <a:srgbClr val="EFE9E6"/>
    <a:srgbClr val="F8F8F8"/>
    <a:srgbClr val="00A3C7"/>
    <a:srgbClr val="E93F6F"/>
    <a:srgbClr val="FFFFFF"/>
    <a:srgbClr val="002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50285F-5433-433F-857E-1402FB8156D5}" v="4" dt="2025-06-18T12:28:14.084"/>
  </p1510:revLst>
</p1510:revInfo>
</file>

<file path=ppt/tableStyles.xml><?xml version="1.0" encoding="utf-8"?>
<a:tblStyleLst xmlns:a="http://schemas.openxmlformats.org/drawingml/2006/main" def="{17292A2E-F333-43FB-9621-5CBBE7FDCDCB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Light Style 2 –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–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E171933-4619-4E11-9A3F-F7608DF75F80}" styleName="Medium Style 1 –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816" y="84"/>
      </p:cViewPr>
      <p:guideLst>
        <p:guide orient="horz" pos="415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10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13" Type="http://schemas.openxmlformats.org/officeDocument/2006/relationships/customXml" Target="../customXml/item2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8/10/relationships/authors" Target="authors.xml"/><Relationship Id="rId5" Type="http://schemas.openxmlformats.org/officeDocument/2006/relationships/commentAuthors" Target="commentAuthors.xml"/><Relationship Id="rId10" Type="http://schemas.microsoft.com/office/2015/10/relationships/revisionInfo" Target="revisionInfo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Relationship Id="rId14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3713"/>
          </a:xfrm>
          <a:prstGeom prst="rect">
            <a:avLst/>
          </a:prstGeom>
        </p:spPr>
        <p:txBody>
          <a:bodyPr vert="horz" lIns="91838" tIns="45919" rIns="91838" bIns="4591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6" y="2"/>
            <a:ext cx="2945659" cy="493713"/>
          </a:xfrm>
          <a:prstGeom prst="rect">
            <a:avLst/>
          </a:prstGeom>
        </p:spPr>
        <p:txBody>
          <a:bodyPr vert="horz" lIns="91838" tIns="45919" rIns="91838" bIns="45919" rtlCol="0"/>
          <a:lstStyle>
            <a:lvl1pPr algn="r">
              <a:defRPr sz="1200"/>
            </a:lvl1pPr>
          </a:lstStyle>
          <a:p>
            <a:fld id="{13A81894-BE09-4236-9EB0-8C4223B919EA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378826"/>
            <a:ext cx="2945659" cy="493713"/>
          </a:xfrm>
          <a:prstGeom prst="rect">
            <a:avLst/>
          </a:prstGeom>
        </p:spPr>
        <p:txBody>
          <a:bodyPr vert="horz" lIns="91838" tIns="45919" rIns="91838" bIns="4591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6" y="9378826"/>
            <a:ext cx="2945659" cy="493713"/>
          </a:xfrm>
          <a:prstGeom prst="rect">
            <a:avLst/>
          </a:prstGeom>
        </p:spPr>
        <p:txBody>
          <a:bodyPr vert="horz" lIns="91838" tIns="45919" rIns="91838" bIns="45919" rtlCol="0" anchor="b"/>
          <a:lstStyle>
            <a:lvl1pPr algn="r">
              <a:defRPr sz="1200"/>
            </a:lvl1pPr>
          </a:lstStyle>
          <a:p>
            <a:fld id="{70D8578C-49A3-4B4F-82FA-97D4DBCE06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75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3713"/>
          </a:xfrm>
          <a:prstGeom prst="rect">
            <a:avLst/>
          </a:prstGeom>
        </p:spPr>
        <p:txBody>
          <a:bodyPr vert="horz" lIns="91838" tIns="45919" rIns="91838" bIns="4591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6" y="2"/>
            <a:ext cx="2945659" cy="493713"/>
          </a:xfrm>
          <a:prstGeom prst="rect">
            <a:avLst/>
          </a:prstGeom>
        </p:spPr>
        <p:txBody>
          <a:bodyPr vert="horz" lIns="91838" tIns="45919" rIns="91838" bIns="45919" rtlCol="0"/>
          <a:lstStyle>
            <a:lvl1pPr algn="r">
              <a:defRPr sz="1200"/>
            </a:lvl1pPr>
          </a:lstStyle>
          <a:p>
            <a:fld id="{F1D0DA0F-2314-4AC3-B13C-3BCBA6447A5A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82638" y="742950"/>
            <a:ext cx="5232400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38" tIns="45919" rIns="91838" bIns="4591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72"/>
            <a:ext cx="5438140" cy="4443413"/>
          </a:xfrm>
          <a:prstGeom prst="rect">
            <a:avLst/>
          </a:prstGeom>
        </p:spPr>
        <p:txBody>
          <a:bodyPr vert="horz" lIns="91838" tIns="45919" rIns="91838" bIns="4591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378826"/>
            <a:ext cx="2945659" cy="493713"/>
          </a:xfrm>
          <a:prstGeom prst="rect">
            <a:avLst/>
          </a:prstGeom>
        </p:spPr>
        <p:txBody>
          <a:bodyPr vert="horz" lIns="91838" tIns="45919" rIns="91838" bIns="4591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6" y="9378826"/>
            <a:ext cx="2945659" cy="493713"/>
          </a:xfrm>
          <a:prstGeom prst="rect">
            <a:avLst/>
          </a:prstGeom>
        </p:spPr>
        <p:txBody>
          <a:bodyPr vert="horz" lIns="91838" tIns="45919" rIns="91838" bIns="45919" rtlCol="0" anchor="b"/>
          <a:lstStyle>
            <a:lvl1pPr algn="r">
              <a:defRPr sz="1200"/>
            </a:lvl1pPr>
          </a:lstStyle>
          <a:p>
            <a:fld id="{A4636A59-CCB7-48CB-AB5D-138C76B1E7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428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6788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83944" algn="l" defTabSz="116788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67886" algn="l" defTabSz="116788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751830" algn="l" defTabSz="116788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335773" algn="l" defTabSz="116788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919716" algn="l" defTabSz="116788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503660" algn="l" defTabSz="116788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87603" algn="l" defTabSz="116788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671546" algn="l" defTabSz="116788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636A59-CCB7-48CB-AB5D-138C76B1E71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759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lcp.com/en/important-information-about-us-and-the-use-of-our-work" TargetMode="External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11AAF29-38EC-CBC4-ED61-4D4FE6556D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1"/>
            <a:ext cx="3659261" cy="7561263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6EEE13BA-56F4-4AA3-8E23-5DD0B441D5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999" y="1223963"/>
            <a:ext cx="2942266" cy="15830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Most interesting title goes here, or could be used as Appendix </a:t>
            </a:r>
            <a:endParaRPr lang="en-GB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5B9ED462-A6EF-40B0-B21E-9035B0CD54A9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3907994" y="6326274"/>
            <a:ext cx="1064525" cy="1016137"/>
          </a:xfrm>
          <a:prstGeom prst="round1Rect">
            <a:avLst>
              <a:gd name="adj" fmla="val 0"/>
            </a:avLst>
          </a:prstGeom>
        </p:spPr>
        <p:txBody>
          <a:bodyPr anchor="t">
            <a:normAutofit/>
          </a:bodyPr>
          <a:lstStyle>
            <a:lvl1pPr marL="0" indent="0">
              <a:buNone/>
              <a:defRPr sz="100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B408E449-AD33-4C1A-8C94-9EDECCD3FD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83709" y="6318525"/>
            <a:ext cx="3330524" cy="5097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 sz="1400" i="1">
                <a:solidFill>
                  <a:schemeClr val="tx1"/>
                </a:solidFill>
                <a:latin typeface="+mj-lt"/>
              </a:defRPr>
            </a:lvl1pPr>
            <a:lvl2pPr marL="432000" indent="-21600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lvl2pPr>
            <a:lvl3pPr marL="648000" indent="-21600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lvl3pPr>
            <a:lvl4pPr marL="2094731" indent="-34290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lvl4pPr>
            <a:lvl5pPr marL="2678674" indent="-34290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Name Surname</a:t>
            </a:r>
            <a:br>
              <a:rPr lang="en-US"/>
            </a:br>
            <a:r>
              <a:rPr lang="en-US"/>
              <a:t>Job title</a:t>
            </a:r>
            <a:endParaRPr lang="en-GB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1E572A12-7F6A-48E2-BC1E-5A559C25CE1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83709" y="6828225"/>
            <a:ext cx="3330524" cy="5097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  <a:lvl2pPr marL="432000" indent="-21600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lvl2pPr>
            <a:lvl3pPr marL="648000" indent="-21600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lvl3pPr>
            <a:lvl4pPr marL="2094731" indent="-34290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lvl4pPr>
            <a:lvl5pPr marL="2678674" indent="-34290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+44 (0)</a:t>
            </a:r>
            <a:r>
              <a:rPr lang="en-US" err="1"/>
              <a:t>xxxx</a:t>
            </a:r>
            <a:r>
              <a:rPr lang="en-US"/>
              <a:t> </a:t>
            </a:r>
            <a:r>
              <a:rPr lang="en-US" err="1"/>
              <a:t>xxxx</a:t>
            </a:r>
            <a:br>
              <a:rPr lang="en-US"/>
            </a:br>
            <a:r>
              <a:rPr lang="en-US"/>
              <a:t>first.surname@lcp.uk.com</a:t>
            </a:r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67BEBFE-EE92-4A99-94C4-830AF13EEAC4}"/>
              </a:ext>
            </a:extLst>
          </p:cNvPr>
          <p:cNvSpPr txBox="1"/>
          <p:nvPr userDrawn="1"/>
        </p:nvSpPr>
        <p:spPr>
          <a:xfrm>
            <a:off x="9306000" y="7200000"/>
            <a:ext cx="1026000" cy="300991"/>
          </a:xfrm>
          <a:prstGeom prst="rect">
            <a:avLst/>
          </a:prstGeom>
          <a:noFill/>
        </p:spPr>
        <p:txBody>
          <a:bodyPr wrap="square" lIns="115200" tIns="57600" rIns="0" bIns="57600" rtlCol="0">
            <a:spAutoFit/>
          </a:bodyPr>
          <a:lstStyle/>
          <a:p>
            <a:pPr algn="r"/>
            <a:fld id="{4222576E-11E7-43FE-9D56-B51783728168}" type="slidenum">
              <a:rPr lang="en-GB" sz="1200" smtClean="0">
                <a:solidFill>
                  <a:schemeClr val="accent1"/>
                </a:solidFill>
              </a:rPr>
              <a:pPr algn="r"/>
              <a:t>‹#›</a:t>
            </a:fld>
            <a:endParaRPr lang="en-GB" sz="1200">
              <a:solidFill>
                <a:schemeClr val="accent1"/>
              </a:solidFill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62ED9731-A0E2-7CF2-98B5-A5FFE658575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1999" y="4087331"/>
            <a:ext cx="2942266" cy="393229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0"/>
              </a:spcAft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 issued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99ABDB-266D-FC73-94B5-13712ED62DE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999" y="2911188"/>
            <a:ext cx="2942266" cy="107260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0"/>
              </a:spcAft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Client name</a:t>
            </a:r>
            <a:endParaRPr lang="en-GB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6E8B81F1-4DCF-29FA-738C-530F0C51E3D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06838" y="1223963"/>
            <a:ext cx="6372225" cy="48948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>
                <a:solidFill>
                  <a:schemeClr val="tx1"/>
                </a:solidFill>
              </a:defRPr>
            </a:lvl2pPr>
            <a:lvl3pPr marL="216000" indent="-216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600">
                <a:solidFill>
                  <a:schemeClr val="tx1"/>
                </a:solidFill>
              </a:defRPr>
            </a:lvl3pPr>
            <a:lvl4pPr marL="216000" indent="-216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+mj-lt"/>
              <a:buAutoNum type="arabicPeriod"/>
              <a:tabLst>
                <a:tab pos="182563" algn="l"/>
              </a:tabLst>
              <a:defRPr sz="1600">
                <a:solidFill>
                  <a:schemeClr val="tx1"/>
                </a:solidFill>
              </a:defRPr>
            </a:lvl4pPr>
            <a:lvl5pPr marL="432000" indent="-216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449263" algn="l"/>
              </a:tabLst>
              <a:defRPr sz="1600">
                <a:solidFill>
                  <a:schemeClr val="tx1"/>
                </a:solidFill>
              </a:defRPr>
            </a:lvl5pPr>
            <a:lvl6pPr marL="0" indent="0">
              <a:buNone/>
              <a:defRPr sz="1600"/>
            </a:lvl6pPr>
            <a:lvl7pPr marL="0" indent="0">
              <a:buNone/>
              <a:defRPr sz="1600"/>
            </a:lvl7pPr>
            <a:lvl8pPr marL="0" indent="0">
              <a:buNone/>
              <a:defRPr sz="1600"/>
            </a:lvl8pPr>
            <a:lvl9pPr marL="0" indent="0">
              <a:buNone/>
              <a:defRPr sz="1600"/>
            </a:lvl9pPr>
          </a:lstStyle>
          <a:p>
            <a:pPr lvl="0"/>
            <a:r>
              <a:rPr lang="en-GB"/>
              <a:t>This is where you put the key message/subheadings for the reader to understand what you want to draw attention to.</a:t>
            </a:r>
          </a:p>
        </p:txBody>
      </p:sp>
    </p:spTree>
    <p:extLst>
      <p:ext uri="{BB962C8B-B14F-4D97-AF65-F5344CB8AC3E}">
        <p14:creationId xmlns:p14="http://schemas.microsoft.com/office/powerpoint/2010/main" val="1336202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75" userDrawn="1">
          <p15:clr>
            <a:srgbClr val="FBAE40"/>
          </p15:clr>
        </p15:guide>
        <p15:guide id="4" orient="horz" pos="771" userDrawn="1">
          <p15:clr>
            <a:srgbClr val="FBAE40"/>
          </p15:clr>
        </p15:guide>
        <p15:guide id="5" pos="2461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D0F61B7-6661-4D13-AF63-E5A48798FC7E}"/>
              </a:ext>
            </a:extLst>
          </p:cNvPr>
          <p:cNvSpPr/>
          <p:nvPr userDrawn="1"/>
        </p:nvSpPr>
        <p:spPr>
          <a:xfrm rot="10800000">
            <a:off x="0" y="0"/>
            <a:ext cx="3668627" cy="75612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1EDA742-BD24-4B7A-9E0A-A0A68D84DAF3}"/>
              </a:ext>
            </a:extLst>
          </p:cNvPr>
          <p:cNvSpPr txBox="1"/>
          <p:nvPr userDrawn="1"/>
        </p:nvSpPr>
        <p:spPr>
          <a:xfrm>
            <a:off x="9306000" y="7200000"/>
            <a:ext cx="1026000" cy="300991"/>
          </a:xfrm>
          <a:prstGeom prst="rect">
            <a:avLst/>
          </a:prstGeom>
          <a:noFill/>
        </p:spPr>
        <p:txBody>
          <a:bodyPr wrap="square" lIns="115200" tIns="57600" rIns="0" bIns="57600" rtlCol="0">
            <a:spAutoFit/>
          </a:bodyPr>
          <a:lstStyle/>
          <a:p>
            <a:pPr algn="r"/>
            <a:fld id="{4222576E-11E7-43FE-9D56-B51783728168}" type="slidenum">
              <a:rPr lang="en-GB" sz="1200" smtClean="0">
                <a:solidFill>
                  <a:schemeClr val="accent1"/>
                </a:solidFill>
              </a:rPr>
              <a:pPr algn="r"/>
              <a:t>‹#›</a:t>
            </a:fld>
            <a:endParaRPr lang="en-GB" sz="1200">
              <a:solidFill>
                <a:schemeClr val="accent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1DE16F7-4986-CD13-DE61-575F7268B68D}"/>
              </a:ext>
            </a:extLst>
          </p:cNvPr>
          <p:cNvGrpSpPr/>
          <p:nvPr userDrawn="1"/>
        </p:nvGrpSpPr>
        <p:grpSpPr>
          <a:xfrm>
            <a:off x="973687" y="4542013"/>
            <a:ext cx="1746653" cy="2619980"/>
            <a:chOff x="6877344" y="583177"/>
            <a:chExt cx="1320394" cy="1980591"/>
          </a:xfrm>
          <a:solidFill>
            <a:schemeClr val="bg2"/>
          </a:solidFill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1411A9AF-6442-1454-0C4E-508BB8F5BD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877344" y="583177"/>
              <a:ext cx="1320394" cy="1980591"/>
            </a:xfrm>
            <a:prstGeom prst="rect">
              <a:avLst/>
            </a:prstGeom>
          </p:spPr>
        </p:pic>
        <p:sp>
          <p:nvSpPr>
            <p:cNvPr id="4" name="Freeform: Shape 29">
              <a:extLst>
                <a:ext uri="{FF2B5EF4-FFF2-40B4-BE49-F238E27FC236}">
                  <a16:creationId xmlns:a16="http://schemas.microsoft.com/office/drawing/2014/main" id="{39CD19DF-4283-463D-BDD3-685FDF4D63A5}"/>
                </a:ext>
              </a:extLst>
            </p:cNvPr>
            <p:cNvSpPr/>
            <p:nvPr userDrawn="1"/>
          </p:nvSpPr>
          <p:spPr>
            <a:xfrm>
              <a:off x="7839044" y="994833"/>
              <a:ext cx="153489" cy="153489"/>
            </a:xfrm>
            <a:custGeom>
              <a:avLst/>
              <a:gdLst>
                <a:gd name="connsiteX0" fmla="*/ 192648 w 208262"/>
                <a:gd name="connsiteY0" fmla="*/ 88517 h 208262"/>
                <a:gd name="connsiteX1" fmla="*/ 119745 w 208262"/>
                <a:gd name="connsiteY1" fmla="*/ 88517 h 208262"/>
                <a:gd name="connsiteX2" fmla="*/ 119745 w 208262"/>
                <a:gd name="connsiteY2" fmla="*/ 15614 h 208262"/>
                <a:gd name="connsiteX3" fmla="*/ 104131 w 208262"/>
                <a:gd name="connsiteY3" fmla="*/ 0 h 208262"/>
                <a:gd name="connsiteX4" fmla="*/ 88517 w 208262"/>
                <a:gd name="connsiteY4" fmla="*/ 15614 h 208262"/>
                <a:gd name="connsiteX5" fmla="*/ 88517 w 208262"/>
                <a:gd name="connsiteY5" fmla="*/ 88517 h 208262"/>
                <a:gd name="connsiteX6" fmla="*/ 15614 w 208262"/>
                <a:gd name="connsiteY6" fmla="*/ 88517 h 208262"/>
                <a:gd name="connsiteX7" fmla="*/ 0 w 208262"/>
                <a:gd name="connsiteY7" fmla="*/ 104131 h 208262"/>
                <a:gd name="connsiteX8" fmla="*/ 15614 w 208262"/>
                <a:gd name="connsiteY8" fmla="*/ 119745 h 208262"/>
                <a:gd name="connsiteX9" fmla="*/ 88517 w 208262"/>
                <a:gd name="connsiteY9" fmla="*/ 119745 h 208262"/>
                <a:gd name="connsiteX10" fmla="*/ 88517 w 208262"/>
                <a:gd name="connsiteY10" fmla="*/ 192648 h 208262"/>
                <a:gd name="connsiteX11" fmla="*/ 104131 w 208262"/>
                <a:gd name="connsiteY11" fmla="*/ 208262 h 208262"/>
                <a:gd name="connsiteX12" fmla="*/ 119745 w 208262"/>
                <a:gd name="connsiteY12" fmla="*/ 192648 h 208262"/>
                <a:gd name="connsiteX13" fmla="*/ 119745 w 208262"/>
                <a:gd name="connsiteY13" fmla="*/ 119745 h 208262"/>
                <a:gd name="connsiteX14" fmla="*/ 192648 w 208262"/>
                <a:gd name="connsiteY14" fmla="*/ 119745 h 208262"/>
                <a:gd name="connsiteX15" fmla="*/ 208262 w 208262"/>
                <a:gd name="connsiteY15" fmla="*/ 104131 h 208262"/>
                <a:gd name="connsiteX16" fmla="*/ 192648 w 208262"/>
                <a:gd name="connsiteY16" fmla="*/ 88517 h 208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8262" h="208262">
                  <a:moveTo>
                    <a:pt x="192648" y="88517"/>
                  </a:moveTo>
                  <a:lnTo>
                    <a:pt x="119745" y="88517"/>
                  </a:lnTo>
                  <a:lnTo>
                    <a:pt x="119745" y="15614"/>
                  </a:lnTo>
                  <a:cubicBezTo>
                    <a:pt x="119745" y="7037"/>
                    <a:pt x="112708" y="0"/>
                    <a:pt x="104131" y="0"/>
                  </a:cubicBezTo>
                  <a:cubicBezTo>
                    <a:pt x="95554" y="0"/>
                    <a:pt x="88517" y="7037"/>
                    <a:pt x="88517" y="15614"/>
                  </a:cubicBezTo>
                  <a:lnTo>
                    <a:pt x="88517" y="88517"/>
                  </a:lnTo>
                  <a:lnTo>
                    <a:pt x="15614" y="88517"/>
                  </a:lnTo>
                  <a:cubicBezTo>
                    <a:pt x="7037" y="88517"/>
                    <a:pt x="0" y="95554"/>
                    <a:pt x="0" y="104131"/>
                  </a:cubicBezTo>
                  <a:cubicBezTo>
                    <a:pt x="0" y="112708"/>
                    <a:pt x="7037" y="119745"/>
                    <a:pt x="15614" y="119745"/>
                  </a:cubicBezTo>
                  <a:lnTo>
                    <a:pt x="88517" y="119745"/>
                  </a:lnTo>
                  <a:lnTo>
                    <a:pt x="88517" y="192648"/>
                  </a:lnTo>
                  <a:cubicBezTo>
                    <a:pt x="88517" y="201225"/>
                    <a:pt x="95554" y="208262"/>
                    <a:pt x="104131" y="208262"/>
                  </a:cubicBezTo>
                  <a:cubicBezTo>
                    <a:pt x="112708" y="208262"/>
                    <a:pt x="119745" y="201225"/>
                    <a:pt x="119745" y="192648"/>
                  </a:cubicBezTo>
                  <a:lnTo>
                    <a:pt x="119745" y="119745"/>
                  </a:lnTo>
                  <a:lnTo>
                    <a:pt x="192648" y="119745"/>
                  </a:lnTo>
                  <a:cubicBezTo>
                    <a:pt x="201225" y="119745"/>
                    <a:pt x="208262" y="112708"/>
                    <a:pt x="208262" y="104131"/>
                  </a:cubicBezTo>
                  <a:cubicBezTo>
                    <a:pt x="208262" y="95554"/>
                    <a:pt x="201225" y="88517"/>
                    <a:pt x="192648" y="88517"/>
                  </a:cubicBezTo>
                </a:path>
              </a:pathLst>
            </a:custGeom>
            <a:solidFill>
              <a:schemeClr val="accent4"/>
            </a:solidFill>
            <a:ln w="109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" name="Freeform: Shape 32">
              <a:extLst>
                <a:ext uri="{FF2B5EF4-FFF2-40B4-BE49-F238E27FC236}">
                  <a16:creationId xmlns:a16="http://schemas.microsoft.com/office/drawing/2014/main" id="{FA1F1391-4E78-B4C5-582F-FC636303F108}"/>
                </a:ext>
              </a:extLst>
            </p:cNvPr>
            <p:cNvSpPr/>
            <p:nvPr userDrawn="1"/>
          </p:nvSpPr>
          <p:spPr>
            <a:xfrm>
              <a:off x="7068579" y="994833"/>
              <a:ext cx="153489" cy="153489"/>
            </a:xfrm>
            <a:custGeom>
              <a:avLst/>
              <a:gdLst>
                <a:gd name="connsiteX0" fmla="*/ 192648 w 208262"/>
                <a:gd name="connsiteY0" fmla="*/ 88517 h 208262"/>
                <a:gd name="connsiteX1" fmla="*/ 119745 w 208262"/>
                <a:gd name="connsiteY1" fmla="*/ 88517 h 208262"/>
                <a:gd name="connsiteX2" fmla="*/ 119745 w 208262"/>
                <a:gd name="connsiteY2" fmla="*/ 15614 h 208262"/>
                <a:gd name="connsiteX3" fmla="*/ 104131 w 208262"/>
                <a:gd name="connsiteY3" fmla="*/ 0 h 208262"/>
                <a:gd name="connsiteX4" fmla="*/ 88517 w 208262"/>
                <a:gd name="connsiteY4" fmla="*/ 15614 h 208262"/>
                <a:gd name="connsiteX5" fmla="*/ 88517 w 208262"/>
                <a:gd name="connsiteY5" fmla="*/ 88517 h 208262"/>
                <a:gd name="connsiteX6" fmla="*/ 15614 w 208262"/>
                <a:gd name="connsiteY6" fmla="*/ 88517 h 208262"/>
                <a:gd name="connsiteX7" fmla="*/ 0 w 208262"/>
                <a:gd name="connsiteY7" fmla="*/ 104131 h 208262"/>
                <a:gd name="connsiteX8" fmla="*/ 15614 w 208262"/>
                <a:gd name="connsiteY8" fmla="*/ 119745 h 208262"/>
                <a:gd name="connsiteX9" fmla="*/ 88517 w 208262"/>
                <a:gd name="connsiteY9" fmla="*/ 119745 h 208262"/>
                <a:gd name="connsiteX10" fmla="*/ 88517 w 208262"/>
                <a:gd name="connsiteY10" fmla="*/ 192648 h 208262"/>
                <a:gd name="connsiteX11" fmla="*/ 104131 w 208262"/>
                <a:gd name="connsiteY11" fmla="*/ 208262 h 208262"/>
                <a:gd name="connsiteX12" fmla="*/ 119745 w 208262"/>
                <a:gd name="connsiteY12" fmla="*/ 192648 h 208262"/>
                <a:gd name="connsiteX13" fmla="*/ 119745 w 208262"/>
                <a:gd name="connsiteY13" fmla="*/ 119745 h 208262"/>
                <a:gd name="connsiteX14" fmla="*/ 192648 w 208262"/>
                <a:gd name="connsiteY14" fmla="*/ 119745 h 208262"/>
                <a:gd name="connsiteX15" fmla="*/ 208262 w 208262"/>
                <a:gd name="connsiteY15" fmla="*/ 104131 h 208262"/>
                <a:gd name="connsiteX16" fmla="*/ 192648 w 208262"/>
                <a:gd name="connsiteY16" fmla="*/ 88517 h 208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8262" h="208262">
                  <a:moveTo>
                    <a:pt x="192648" y="88517"/>
                  </a:moveTo>
                  <a:lnTo>
                    <a:pt x="119745" y="88517"/>
                  </a:lnTo>
                  <a:lnTo>
                    <a:pt x="119745" y="15614"/>
                  </a:lnTo>
                  <a:cubicBezTo>
                    <a:pt x="119745" y="7037"/>
                    <a:pt x="112708" y="0"/>
                    <a:pt x="104131" y="0"/>
                  </a:cubicBezTo>
                  <a:cubicBezTo>
                    <a:pt x="95554" y="0"/>
                    <a:pt x="88517" y="7037"/>
                    <a:pt x="88517" y="15614"/>
                  </a:cubicBezTo>
                  <a:lnTo>
                    <a:pt x="88517" y="88517"/>
                  </a:lnTo>
                  <a:lnTo>
                    <a:pt x="15614" y="88517"/>
                  </a:lnTo>
                  <a:cubicBezTo>
                    <a:pt x="7037" y="88517"/>
                    <a:pt x="0" y="95554"/>
                    <a:pt x="0" y="104131"/>
                  </a:cubicBezTo>
                  <a:cubicBezTo>
                    <a:pt x="0" y="112708"/>
                    <a:pt x="7037" y="119745"/>
                    <a:pt x="15614" y="119745"/>
                  </a:cubicBezTo>
                  <a:lnTo>
                    <a:pt x="88517" y="119745"/>
                  </a:lnTo>
                  <a:lnTo>
                    <a:pt x="88517" y="192648"/>
                  </a:lnTo>
                  <a:cubicBezTo>
                    <a:pt x="88517" y="201225"/>
                    <a:pt x="95554" y="208262"/>
                    <a:pt x="104131" y="208262"/>
                  </a:cubicBezTo>
                  <a:cubicBezTo>
                    <a:pt x="112708" y="208262"/>
                    <a:pt x="119745" y="201225"/>
                    <a:pt x="119745" y="192648"/>
                  </a:cubicBezTo>
                  <a:lnTo>
                    <a:pt x="119745" y="119745"/>
                  </a:lnTo>
                  <a:lnTo>
                    <a:pt x="192648" y="119745"/>
                  </a:lnTo>
                  <a:cubicBezTo>
                    <a:pt x="201225" y="119745"/>
                    <a:pt x="208262" y="112708"/>
                    <a:pt x="208262" y="104131"/>
                  </a:cubicBezTo>
                  <a:cubicBezTo>
                    <a:pt x="208262" y="95554"/>
                    <a:pt x="201225" y="88517"/>
                    <a:pt x="192648" y="88517"/>
                  </a:cubicBezTo>
                </a:path>
              </a:pathLst>
            </a:custGeom>
            <a:solidFill>
              <a:schemeClr val="accent4"/>
            </a:solidFill>
            <a:ln w="109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EBAC2890-5E08-3423-C2B5-9397F1321CA1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3906838" y="6318525"/>
            <a:ext cx="1064525" cy="1016137"/>
          </a:xfrm>
          <a:prstGeom prst="round1Rect">
            <a:avLst>
              <a:gd name="adj" fmla="val 0"/>
            </a:avLst>
          </a:prstGeom>
        </p:spPr>
        <p:txBody>
          <a:bodyPr anchor="t">
            <a:normAutofit/>
          </a:bodyPr>
          <a:lstStyle>
            <a:lvl1pPr marL="0" indent="0">
              <a:buNone/>
              <a:defRPr sz="100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0F55A1A7-6B32-1929-82EA-CBDA5714CC2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82553" y="6318525"/>
            <a:ext cx="3330524" cy="5097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 sz="1400" i="1">
                <a:solidFill>
                  <a:schemeClr val="tx1"/>
                </a:solidFill>
                <a:latin typeface="+mj-lt"/>
              </a:defRPr>
            </a:lvl1pPr>
            <a:lvl2pPr marL="432000" indent="-21600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lvl2pPr>
            <a:lvl3pPr marL="648000" indent="-21600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lvl3pPr>
            <a:lvl4pPr marL="2094731" indent="-34290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lvl4pPr>
            <a:lvl5pPr marL="2678674" indent="-34290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Name Surname</a:t>
            </a:r>
            <a:br>
              <a:rPr lang="en-US"/>
            </a:br>
            <a:r>
              <a:rPr lang="en-US"/>
              <a:t>Job title</a:t>
            </a:r>
            <a:endParaRPr lang="en-GB"/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6FF7A372-877C-0057-E9BF-1CF230ABAB7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82553" y="6828225"/>
            <a:ext cx="3330524" cy="5097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  <a:lvl2pPr marL="432000" indent="-21600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lvl2pPr>
            <a:lvl3pPr marL="648000" indent="-21600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lvl3pPr>
            <a:lvl4pPr marL="2094731" indent="-34290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lvl4pPr>
            <a:lvl5pPr marL="2678674" indent="-34290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+44 (0)</a:t>
            </a:r>
            <a:r>
              <a:rPr lang="en-US" err="1"/>
              <a:t>xxxx</a:t>
            </a:r>
            <a:r>
              <a:rPr lang="en-US"/>
              <a:t> </a:t>
            </a:r>
            <a:r>
              <a:rPr lang="en-US" err="1"/>
              <a:t>xxxx</a:t>
            </a:r>
            <a:br>
              <a:rPr lang="en-US"/>
            </a:br>
            <a:r>
              <a:rPr lang="en-US"/>
              <a:t>first.surname@lcp.uk.com</a:t>
            </a:r>
            <a:endParaRPr lang="en-GB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F0782B00-9B45-5ABA-9858-120B1AA6A2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999" y="1223963"/>
            <a:ext cx="2942266" cy="15830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Most interesting title goes here, or could be used as Appendix </a:t>
            </a:r>
            <a:endParaRPr lang="en-GB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CAD9B22A-F5EE-9618-3754-B187E71D293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1999" y="4087331"/>
            <a:ext cx="2942266" cy="393229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0"/>
              </a:spcAft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 issued</a:t>
            </a:r>
            <a:endParaRPr lang="en-GB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852D94C-491B-377A-ED57-5FAD87EC562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999" y="2911188"/>
            <a:ext cx="2942266" cy="107260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0"/>
              </a:spcAft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Client name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88E970C-8513-770D-1E80-DBE2CAE3CEE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06838" y="1223963"/>
            <a:ext cx="6372225" cy="48948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>
                <a:solidFill>
                  <a:schemeClr val="tx1"/>
                </a:solidFill>
              </a:defRPr>
            </a:lvl2pPr>
            <a:lvl3pPr marL="216000" indent="-216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600">
                <a:solidFill>
                  <a:schemeClr val="tx1"/>
                </a:solidFill>
              </a:defRPr>
            </a:lvl3pPr>
            <a:lvl4pPr marL="216000" indent="-216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+mj-lt"/>
              <a:buAutoNum type="arabicPeriod"/>
              <a:tabLst>
                <a:tab pos="182563" algn="l"/>
              </a:tabLst>
              <a:defRPr sz="1600">
                <a:solidFill>
                  <a:schemeClr val="tx1"/>
                </a:solidFill>
              </a:defRPr>
            </a:lvl4pPr>
            <a:lvl5pPr marL="432000" indent="-216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449263" algn="l"/>
              </a:tabLst>
              <a:defRPr sz="1600">
                <a:solidFill>
                  <a:schemeClr val="tx1"/>
                </a:solidFill>
              </a:defRPr>
            </a:lvl5pPr>
            <a:lvl6pPr marL="0" indent="0">
              <a:buNone/>
              <a:defRPr sz="1600"/>
            </a:lvl6pPr>
            <a:lvl7pPr marL="0" indent="0">
              <a:buNone/>
              <a:defRPr sz="1600"/>
            </a:lvl7pPr>
            <a:lvl8pPr marL="0" indent="0">
              <a:buNone/>
              <a:defRPr sz="1600"/>
            </a:lvl8pPr>
            <a:lvl9pPr marL="0" indent="0">
              <a:buNone/>
              <a:defRPr sz="1600"/>
            </a:lvl9pPr>
          </a:lstStyle>
          <a:p>
            <a:pPr lvl="0"/>
            <a:r>
              <a:rPr lang="en-GB"/>
              <a:t>This is where you put the key message/subheadings for the reader to understand what you want to draw attention to.</a:t>
            </a:r>
          </a:p>
        </p:txBody>
      </p:sp>
    </p:spTree>
    <p:extLst>
      <p:ext uri="{BB962C8B-B14F-4D97-AF65-F5344CB8AC3E}">
        <p14:creationId xmlns:p14="http://schemas.microsoft.com/office/powerpoint/2010/main" val="27330947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1" userDrawn="1">
          <p15:clr>
            <a:srgbClr val="FBAE40"/>
          </p15:clr>
        </p15:guide>
        <p15:guide id="3" pos="6475" userDrawn="1">
          <p15:clr>
            <a:srgbClr val="FBAE40"/>
          </p15:clr>
        </p15:guide>
        <p15:guide id="4" orient="horz" pos="2481" userDrawn="1">
          <p15:clr>
            <a:srgbClr val="FBAE40"/>
          </p15:clr>
        </p15:guide>
        <p15:guide id="5" pos="246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graphic">
    <p:bg>
      <p:bgPr>
        <a:solidFill>
          <a:srgbClr val="F6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4E3A107-7FE0-4902-A064-F208F51F6A26}"/>
              </a:ext>
            </a:extLst>
          </p:cNvPr>
          <p:cNvSpPr/>
          <p:nvPr userDrawn="1"/>
        </p:nvSpPr>
        <p:spPr>
          <a:xfrm>
            <a:off x="0" y="0"/>
            <a:ext cx="10693400" cy="29775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43973E1-824B-4CD3-91DA-3AD073635D04}"/>
              </a:ext>
            </a:extLst>
          </p:cNvPr>
          <p:cNvSpPr txBox="1"/>
          <p:nvPr userDrawn="1"/>
        </p:nvSpPr>
        <p:spPr>
          <a:xfrm>
            <a:off x="9306000" y="7200000"/>
            <a:ext cx="1026000" cy="300991"/>
          </a:xfrm>
          <a:prstGeom prst="rect">
            <a:avLst/>
          </a:prstGeom>
          <a:noFill/>
        </p:spPr>
        <p:txBody>
          <a:bodyPr wrap="square" lIns="115200" tIns="57600" rIns="0" bIns="57600" rtlCol="0">
            <a:spAutoFit/>
          </a:bodyPr>
          <a:lstStyle/>
          <a:p>
            <a:pPr algn="r"/>
            <a:fld id="{4222576E-11E7-43FE-9D56-B51783728168}" type="slidenum">
              <a:rPr lang="en-GB" sz="1200" smtClean="0">
                <a:solidFill>
                  <a:schemeClr val="accent1"/>
                </a:solidFill>
              </a:rPr>
              <a:pPr algn="r"/>
              <a:t>‹#›</a:t>
            </a:fld>
            <a:endParaRPr lang="en-GB" sz="1200">
              <a:solidFill>
                <a:schemeClr val="accent1"/>
              </a:solidFill>
            </a:endParaRP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CE97070B-67FD-2538-C0E6-436A2A154A8F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432000" y="6352164"/>
            <a:ext cx="1064525" cy="1016137"/>
          </a:xfrm>
          <a:prstGeom prst="round1Rect">
            <a:avLst>
              <a:gd name="adj" fmla="val 0"/>
            </a:avLst>
          </a:prstGeom>
        </p:spPr>
        <p:txBody>
          <a:bodyPr anchor="t">
            <a:normAutofit/>
          </a:bodyPr>
          <a:lstStyle>
            <a:lvl1pPr marL="0" indent="0">
              <a:buNone/>
              <a:defRPr sz="100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CD3A8896-9442-DFDD-E0E1-86DEC7D13E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2000" y="1440000"/>
            <a:ext cx="5840463" cy="57626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0"/>
              </a:spcAft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Client name</a:t>
            </a:r>
            <a:endParaRPr lang="en-GB"/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890C669B-530B-CC57-6C37-D1A13E8467C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09129" y="6352164"/>
            <a:ext cx="3330524" cy="5097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 sz="1400" i="1">
                <a:solidFill>
                  <a:schemeClr val="tx1"/>
                </a:solidFill>
                <a:latin typeface="+mj-lt"/>
              </a:defRPr>
            </a:lvl1pPr>
            <a:lvl2pPr marL="432000" indent="-21600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lvl2pPr>
            <a:lvl3pPr marL="648000" indent="-21600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lvl3pPr>
            <a:lvl4pPr marL="2094731" indent="-34290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lvl4pPr>
            <a:lvl5pPr marL="2678674" indent="-34290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Name Surname</a:t>
            </a:r>
            <a:br>
              <a:rPr lang="en-US"/>
            </a:br>
            <a:r>
              <a:rPr lang="en-US"/>
              <a:t>Job title</a:t>
            </a:r>
            <a:endParaRPr lang="en-GB"/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B58A88C9-D4B9-C76A-1E3C-B39BCF586DD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9129" y="6861864"/>
            <a:ext cx="3330524" cy="5097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  <a:lvl2pPr marL="432000" indent="-21600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lvl2pPr>
            <a:lvl3pPr marL="648000" indent="-21600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lvl3pPr>
            <a:lvl4pPr marL="2094731" indent="-34290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lvl4pPr>
            <a:lvl5pPr marL="2678674" indent="-34290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+44 (0)</a:t>
            </a:r>
            <a:r>
              <a:rPr lang="en-US" err="1"/>
              <a:t>xxxx</a:t>
            </a:r>
            <a:r>
              <a:rPr lang="en-US"/>
              <a:t> </a:t>
            </a:r>
            <a:r>
              <a:rPr lang="en-US" err="1"/>
              <a:t>xxxx</a:t>
            </a:r>
            <a:br>
              <a:rPr lang="en-US"/>
            </a:br>
            <a:r>
              <a:rPr lang="en-US"/>
              <a:t>first.surname@lcp.uk.com</a:t>
            </a:r>
            <a:endParaRPr lang="en-GB"/>
          </a:p>
        </p:txBody>
      </p:sp>
      <p:sp>
        <p:nvSpPr>
          <p:cNvPr id="37" name="Picture Placeholder 2">
            <a:extLst>
              <a:ext uri="{FF2B5EF4-FFF2-40B4-BE49-F238E27FC236}">
                <a16:creationId xmlns:a16="http://schemas.microsoft.com/office/drawing/2014/main" id="{0C564EBE-967B-4AF3-41A2-0FBA31416953}"/>
              </a:ext>
            </a:extLst>
          </p:cNvPr>
          <p:cNvSpPr>
            <a:spLocks noGrp="1" noChangeAspect="1"/>
          </p:cNvSpPr>
          <p:nvPr>
            <p:ph type="pic" idx="21"/>
          </p:nvPr>
        </p:nvSpPr>
        <p:spPr>
          <a:xfrm>
            <a:off x="5354320" y="6352161"/>
            <a:ext cx="1064525" cy="1016137"/>
          </a:xfrm>
          <a:prstGeom prst="round1Rect">
            <a:avLst>
              <a:gd name="adj" fmla="val 0"/>
            </a:avLst>
          </a:prstGeom>
        </p:spPr>
        <p:txBody>
          <a:bodyPr anchor="t">
            <a:normAutofit/>
          </a:bodyPr>
          <a:lstStyle>
            <a:lvl1pPr marL="0" indent="0">
              <a:buNone/>
              <a:defRPr sz="100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4CF33BC7-DB53-B839-C52F-389E99C1F6B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31449" y="6352161"/>
            <a:ext cx="3330524" cy="5097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 sz="1400" i="1">
                <a:solidFill>
                  <a:schemeClr val="tx1"/>
                </a:solidFill>
                <a:latin typeface="+mj-lt"/>
              </a:defRPr>
            </a:lvl1pPr>
            <a:lvl2pPr marL="432000" indent="-21600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lvl2pPr>
            <a:lvl3pPr marL="648000" indent="-21600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lvl3pPr>
            <a:lvl4pPr marL="2094731" indent="-34290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lvl4pPr>
            <a:lvl5pPr marL="2678674" indent="-34290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Name Surname</a:t>
            </a:r>
            <a:br>
              <a:rPr lang="en-US"/>
            </a:br>
            <a:r>
              <a:rPr lang="en-US"/>
              <a:t>Job title</a:t>
            </a:r>
            <a:endParaRPr lang="en-GB"/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6A6A0B7C-8812-13C2-4211-A02F43235F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31449" y="6861861"/>
            <a:ext cx="3330524" cy="5097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  <a:lvl2pPr marL="432000" indent="-21600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lvl2pPr>
            <a:lvl3pPr marL="648000" indent="-21600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lvl3pPr>
            <a:lvl4pPr marL="2094731" indent="-34290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lvl4pPr>
            <a:lvl5pPr marL="2678674" indent="-34290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+44 (0)</a:t>
            </a:r>
            <a:r>
              <a:rPr lang="en-US" err="1"/>
              <a:t>xxxx</a:t>
            </a:r>
            <a:r>
              <a:rPr lang="en-US"/>
              <a:t> </a:t>
            </a:r>
            <a:r>
              <a:rPr lang="en-US" err="1"/>
              <a:t>xxxx</a:t>
            </a:r>
            <a:br>
              <a:rPr lang="en-US"/>
            </a:br>
            <a:r>
              <a:rPr lang="en-US"/>
              <a:t>first.surname@lcp.uk.com</a:t>
            </a:r>
            <a:endParaRPr lang="en-GB"/>
          </a:p>
        </p:txBody>
      </p:sp>
      <p:sp>
        <p:nvSpPr>
          <p:cNvPr id="40" name="Title 3">
            <a:extLst>
              <a:ext uri="{FF2B5EF4-FFF2-40B4-BE49-F238E27FC236}">
                <a16:creationId xmlns:a16="http://schemas.microsoft.com/office/drawing/2014/main" id="{4795B523-5F39-071F-A776-8B591C23CB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583200"/>
            <a:ext cx="5818411" cy="8100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Most interesting title goes here, the shorter and punchier the better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631BC68-D11A-F1EF-00D2-6B6C544F941C}"/>
              </a:ext>
            </a:extLst>
          </p:cNvPr>
          <p:cNvGrpSpPr/>
          <p:nvPr userDrawn="1"/>
        </p:nvGrpSpPr>
        <p:grpSpPr>
          <a:xfrm>
            <a:off x="6392851" y="1174241"/>
            <a:ext cx="2283327" cy="1359454"/>
            <a:chOff x="874622" y="5202860"/>
            <a:chExt cx="1862374" cy="1108826"/>
          </a:xfrm>
          <a:solidFill>
            <a:schemeClr val="tx2"/>
          </a:solidFill>
        </p:grpSpPr>
        <p:grpSp>
          <p:nvGrpSpPr>
            <p:cNvPr id="43" name="Graphic 3">
              <a:extLst>
                <a:ext uri="{FF2B5EF4-FFF2-40B4-BE49-F238E27FC236}">
                  <a16:creationId xmlns:a16="http://schemas.microsoft.com/office/drawing/2014/main" id="{90EEFC3A-3E14-55A3-2314-32E7ACB92A7B}"/>
                </a:ext>
              </a:extLst>
            </p:cNvPr>
            <p:cNvGrpSpPr/>
            <p:nvPr/>
          </p:nvGrpSpPr>
          <p:grpSpPr>
            <a:xfrm>
              <a:off x="874622" y="5203136"/>
              <a:ext cx="1065722" cy="1025970"/>
              <a:chOff x="874622" y="5203136"/>
              <a:chExt cx="1065722" cy="1025970"/>
            </a:xfrm>
            <a:grpFill/>
          </p:grpSpPr>
          <p:sp>
            <p:nvSpPr>
              <p:cNvPr id="51" name="Freeform: Shape 6">
                <a:extLst>
                  <a:ext uri="{FF2B5EF4-FFF2-40B4-BE49-F238E27FC236}">
                    <a16:creationId xmlns:a16="http://schemas.microsoft.com/office/drawing/2014/main" id="{D8B4E28E-AB19-4BEA-A335-CB5AB8E1E8E2}"/>
                  </a:ext>
                </a:extLst>
              </p:cNvPr>
              <p:cNvSpPr/>
              <p:nvPr/>
            </p:nvSpPr>
            <p:spPr>
              <a:xfrm>
                <a:off x="874622" y="5203136"/>
                <a:ext cx="1065722" cy="1025970"/>
              </a:xfrm>
              <a:custGeom>
                <a:avLst/>
                <a:gdLst>
                  <a:gd name="connsiteX0" fmla="*/ 939600 w 1065722"/>
                  <a:gd name="connsiteY0" fmla="*/ 253948 h 1025970"/>
                  <a:gd name="connsiteX1" fmla="*/ 463917 w 1065722"/>
                  <a:gd name="connsiteY1" fmla="*/ 253948 h 1025970"/>
                  <a:gd name="connsiteX2" fmla="*/ 456770 w 1065722"/>
                  <a:gd name="connsiteY2" fmla="*/ 246801 h 1025970"/>
                  <a:gd name="connsiteX3" fmla="*/ 456770 w 1065722"/>
                  <a:gd name="connsiteY3" fmla="*/ 57671 h 1025970"/>
                  <a:gd name="connsiteX4" fmla="*/ 419494 w 1065722"/>
                  <a:gd name="connsiteY4" fmla="*/ 3791 h 1025970"/>
                  <a:gd name="connsiteX5" fmla="*/ 355937 w 1065722"/>
                  <a:gd name="connsiteY5" fmla="*/ 19626 h 1025970"/>
                  <a:gd name="connsiteX6" fmla="*/ 151853 w 1065722"/>
                  <a:gd name="connsiteY6" fmla="*/ 251529 h 1025970"/>
                  <a:gd name="connsiteX7" fmla="*/ 146465 w 1065722"/>
                  <a:gd name="connsiteY7" fmla="*/ 253948 h 1025970"/>
                  <a:gd name="connsiteX8" fmla="*/ 126123 w 1065722"/>
                  <a:gd name="connsiteY8" fmla="*/ 253948 h 1025970"/>
                  <a:gd name="connsiteX9" fmla="*/ 0 w 1065722"/>
                  <a:gd name="connsiteY9" fmla="*/ 380071 h 1025970"/>
                  <a:gd name="connsiteX10" fmla="*/ 0 w 1065722"/>
                  <a:gd name="connsiteY10" fmla="*/ 899847 h 1025970"/>
                  <a:gd name="connsiteX11" fmla="*/ 126123 w 1065722"/>
                  <a:gd name="connsiteY11" fmla="*/ 1025970 h 1025970"/>
                  <a:gd name="connsiteX12" fmla="*/ 200785 w 1065722"/>
                  <a:gd name="connsiteY12" fmla="*/ 1025970 h 1025970"/>
                  <a:gd name="connsiteX13" fmla="*/ 229594 w 1065722"/>
                  <a:gd name="connsiteY13" fmla="*/ 997271 h 1025970"/>
                  <a:gd name="connsiteX14" fmla="*/ 200785 w 1065722"/>
                  <a:gd name="connsiteY14" fmla="*/ 968572 h 1025970"/>
                  <a:gd name="connsiteX15" fmla="*/ 126123 w 1065722"/>
                  <a:gd name="connsiteY15" fmla="*/ 968572 h 1025970"/>
                  <a:gd name="connsiteX16" fmla="*/ 57509 w 1065722"/>
                  <a:gd name="connsiteY16" fmla="*/ 899957 h 1025970"/>
                  <a:gd name="connsiteX17" fmla="*/ 57509 w 1065722"/>
                  <a:gd name="connsiteY17" fmla="*/ 379961 h 1025970"/>
                  <a:gd name="connsiteX18" fmla="*/ 126123 w 1065722"/>
                  <a:gd name="connsiteY18" fmla="*/ 311347 h 1025970"/>
                  <a:gd name="connsiteX19" fmla="*/ 146465 w 1065722"/>
                  <a:gd name="connsiteY19" fmla="*/ 311347 h 1025970"/>
                  <a:gd name="connsiteX20" fmla="*/ 194957 w 1065722"/>
                  <a:gd name="connsiteY20" fmla="*/ 289465 h 1025970"/>
                  <a:gd name="connsiteX21" fmla="*/ 399371 w 1065722"/>
                  <a:gd name="connsiteY21" fmla="*/ 57671 h 1025970"/>
                  <a:gd name="connsiteX22" fmla="*/ 399371 w 1065722"/>
                  <a:gd name="connsiteY22" fmla="*/ 246801 h 1025970"/>
                  <a:gd name="connsiteX23" fmla="*/ 464027 w 1065722"/>
                  <a:gd name="connsiteY23" fmla="*/ 311457 h 1025970"/>
                  <a:gd name="connsiteX24" fmla="*/ 939600 w 1065722"/>
                  <a:gd name="connsiteY24" fmla="*/ 311457 h 1025970"/>
                  <a:gd name="connsiteX25" fmla="*/ 1008214 w 1065722"/>
                  <a:gd name="connsiteY25" fmla="*/ 380071 h 1025970"/>
                  <a:gd name="connsiteX26" fmla="*/ 1008214 w 1065722"/>
                  <a:gd name="connsiteY26" fmla="*/ 899847 h 1025970"/>
                  <a:gd name="connsiteX27" fmla="*/ 939600 w 1065722"/>
                  <a:gd name="connsiteY27" fmla="*/ 968462 h 1025970"/>
                  <a:gd name="connsiteX28" fmla="*/ 736725 w 1065722"/>
                  <a:gd name="connsiteY28" fmla="*/ 968462 h 1025970"/>
                  <a:gd name="connsiteX29" fmla="*/ 708026 w 1065722"/>
                  <a:gd name="connsiteY29" fmla="*/ 997161 h 1025970"/>
                  <a:gd name="connsiteX30" fmla="*/ 736725 w 1065722"/>
                  <a:gd name="connsiteY30" fmla="*/ 1025861 h 1025970"/>
                  <a:gd name="connsiteX31" fmla="*/ 939600 w 1065722"/>
                  <a:gd name="connsiteY31" fmla="*/ 1025861 h 1025970"/>
                  <a:gd name="connsiteX32" fmla="*/ 1065723 w 1065722"/>
                  <a:gd name="connsiteY32" fmla="*/ 899738 h 1025970"/>
                  <a:gd name="connsiteX33" fmla="*/ 1065723 w 1065722"/>
                  <a:gd name="connsiteY33" fmla="*/ 379961 h 1025970"/>
                  <a:gd name="connsiteX34" fmla="*/ 939710 w 1065722"/>
                  <a:gd name="connsiteY34" fmla="*/ 253838 h 1025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065722" h="1025970">
                    <a:moveTo>
                      <a:pt x="939600" y="253948"/>
                    </a:moveTo>
                    <a:lnTo>
                      <a:pt x="463917" y="253948"/>
                    </a:lnTo>
                    <a:cubicBezTo>
                      <a:pt x="459958" y="253948"/>
                      <a:pt x="456770" y="250759"/>
                      <a:pt x="456770" y="246801"/>
                    </a:cubicBezTo>
                    <a:lnTo>
                      <a:pt x="456770" y="57671"/>
                    </a:lnTo>
                    <a:cubicBezTo>
                      <a:pt x="456770" y="33480"/>
                      <a:pt x="442145" y="12368"/>
                      <a:pt x="419494" y="3791"/>
                    </a:cubicBezTo>
                    <a:cubicBezTo>
                      <a:pt x="396842" y="-4785"/>
                      <a:pt x="371991" y="1482"/>
                      <a:pt x="355937" y="19626"/>
                    </a:cubicBezTo>
                    <a:lnTo>
                      <a:pt x="151853" y="251529"/>
                    </a:lnTo>
                    <a:cubicBezTo>
                      <a:pt x="150534" y="253069"/>
                      <a:pt x="148555" y="253948"/>
                      <a:pt x="146465" y="253948"/>
                    </a:cubicBezTo>
                    <a:lnTo>
                      <a:pt x="126123" y="253948"/>
                    </a:lnTo>
                    <a:cubicBezTo>
                      <a:pt x="56629" y="253948"/>
                      <a:pt x="0" y="310467"/>
                      <a:pt x="0" y="380071"/>
                    </a:cubicBezTo>
                    <a:lnTo>
                      <a:pt x="0" y="899847"/>
                    </a:lnTo>
                    <a:cubicBezTo>
                      <a:pt x="0" y="969342"/>
                      <a:pt x="56519" y="1025970"/>
                      <a:pt x="126123" y="1025970"/>
                    </a:cubicBezTo>
                    <a:lnTo>
                      <a:pt x="200785" y="1025970"/>
                    </a:lnTo>
                    <a:cubicBezTo>
                      <a:pt x="216619" y="1025970"/>
                      <a:pt x="229594" y="1013105"/>
                      <a:pt x="229594" y="997271"/>
                    </a:cubicBezTo>
                    <a:cubicBezTo>
                      <a:pt x="229594" y="981437"/>
                      <a:pt x="216729" y="968572"/>
                      <a:pt x="200785" y="968572"/>
                    </a:cubicBezTo>
                    <a:lnTo>
                      <a:pt x="126123" y="968572"/>
                    </a:lnTo>
                    <a:cubicBezTo>
                      <a:pt x="88297" y="968572"/>
                      <a:pt x="57509" y="937783"/>
                      <a:pt x="57509" y="899957"/>
                    </a:cubicBezTo>
                    <a:lnTo>
                      <a:pt x="57509" y="379961"/>
                    </a:lnTo>
                    <a:cubicBezTo>
                      <a:pt x="57509" y="342135"/>
                      <a:pt x="88297" y="311347"/>
                      <a:pt x="126123" y="311347"/>
                    </a:cubicBezTo>
                    <a:lnTo>
                      <a:pt x="146465" y="311347"/>
                    </a:lnTo>
                    <a:cubicBezTo>
                      <a:pt x="165048" y="311347"/>
                      <a:pt x="182642" y="303320"/>
                      <a:pt x="194957" y="289465"/>
                    </a:cubicBezTo>
                    <a:lnTo>
                      <a:pt x="399371" y="57671"/>
                    </a:lnTo>
                    <a:lnTo>
                      <a:pt x="399371" y="246801"/>
                    </a:lnTo>
                    <a:cubicBezTo>
                      <a:pt x="399371" y="282428"/>
                      <a:pt x="428400" y="311457"/>
                      <a:pt x="464027" y="311457"/>
                    </a:cubicBezTo>
                    <a:lnTo>
                      <a:pt x="939600" y="311457"/>
                    </a:lnTo>
                    <a:cubicBezTo>
                      <a:pt x="977425" y="311457"/>
                      <a:pt x="1008214" y="342245"/>
                      <a:pt x="1008214" y="380071"/>
                    </a:cubicBezTo>
                    <a:lnTo>
                      <a:pt x="1008214" y="899847"/>
                    </a:lnTo>
                    <a:cubicBezTo>
                      <a:pt x="1008214" y="937673"/>
                      <a:pt x="977425" y="968462"/>
                      <a:pt x="939600" y="968462"/>
                    </a:cubicBezTo>
                    <a:lnTo>
                      <a:pt x="736725" y="968462"/>
                    </a:lnTo>
                    <a:cubicBezTo>
                      <a:pt x="720891" y="968462"/>
                      <a:pt x="708026" y="981327"/>
                      <a:pt x="708026" y="997161"/>
                    </a:cubicBezTo>
                    <a:cubicBezTo>
                      <a:pt x="708026" y="1012995"/>
                      <a:pt x="720891" y="1025861"/>
                      <a:pt x="736725" y="1025861"/>
                    </a:cubicBezTo>
                    <a:lnTo>
                      <a:pt x="939600" y="1025861"/>
                    </a:lnTo>
                    <a:cubicBezTo>
                      <a:pt x="1009094" y="1025861"/>
                      <a:pt x="1065723" y="969342"/>
                      <a:pt x="1065723" y="899738"/>
                    </a:cubicBezTo>
                    <a:lnTo>
                      <a:pt x="1065723" y="379961"/>
                    </a:lnTo>
                    <a:cubicBezTo>
                      <a:pt x="1065723" y="310467"/>
                      <a:pt x="1009204" y="253838"/>
                      <a:pt x="939710" y="253838"/>
                    </a:cubicBezTo>
                    <a:close/>
                  </a:path>
                </a:pathLst>
              </a:custGeom>
              <a:grpFill/>
              <a:ln w="109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2" name="Freeform: Shape 7">
                <a:extLst>
                  <a:ext uri="{FF2B5EF4-FFF2-40B4-BE49-F238E27FC236}">
                    <a16:creationId xmlns:a16="http://schemas.microsoft.com/office/drawing/2014/main" id="{0100FA4F-911A-8E9A-ECB6-1A7703100A20}"/>
                  </a:ext>
                </a:extLst>
              </p:cNvPr>
              <p:cNvSpPr/>
              <p:nvPr/>
            </p:nvSpPr>
            <p:spPr>
              <a:xfrm>
                <a:off x="1020097" y="5644565"/>
                <a:ext cx="774881" cy="40904"/>
              </a:xfrm>
              <a:custGeom>
                <a:avLst/>
                <a:gdLst>
                  <a:gd name="connsiteX0" fmla="*/ 774881 w 774881"/>
                  <a:gd name="connsiteY0" fmla="*/ 20452 h 40904"/>
                  <a:gd name="connsiteX1" fmla="*/ 754429 w 774881"/>
                  <a:gd name="connsiteY1" fmla="*/ 0 h 40904"/>
                  <a:gd name="connsiteX2" fmla="*/ 20452 w 774881"/>
                  <a:gd name="connsiteY2" fmla="*/ 0 h 40904"/>
                  <a:gd name="connsiteX3" fmla="*/ 0 w 774881"/>
                  <a:gd name="connsiteY3" fmla="*/ 20452 h 40904"/>
                  <a:gd name="connsiteX4" fmla="*/ 20452 w 774881"/>
                  <a:gd name="connsiteY4" fmla="*/ 40905 h 40904"/>
                  <a:gd name="connsiteX5" fmla="*/ 754429 w 774881"/>
                  <a:gd name="connsiteY5" fmla="*/ 40905 h 40904"/>
                  <a:gd name="connsiteX6" fmla="*/ 774881 w 774881"/>
                  <a:gd name="connsiteY6" fmla="*/ 20452 h 40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4881" h="40904">
                    <a:moveTo>
                      <a:pt x="774881" y="20452"/>
                    </a:moveTo>
                    <a:cubicBezTo>
                      <a:pt x="774881" y="9127"/>
                      <a:pt x="765754" y="0"/>
                      <a:pt x="754429" y="0"/>
                    </a:cubicBezTo>
                    <a:lnTo>
                      <a:pt x="20452" y="0"/>
                    </a:lnTo>
                    <a:cubicBezTo>
                      <a:pt x="9127" y="0"/>
                      <a:pt x="0" y="9127"/>
                      <a:pt x="0" y="20452"/>
                    </a:cubicBezTo>
                    <a:cubicBezTo>
                      <a:pt x="0" y="31778"/>
                      <a:pt x="9127" y="40905"/>
                      <a:pt x="20452" y="40905"/>
                    </a:cubicBezTo>
                    <a:lnTo>
                      <a:pt x="754429" y="40905"/>
                    </a:lnTo>
                    <a:cubicBezTo>
                      <a:pt x="765754" y="40905"/>
                      <a:pt x="774881" y="31778"/>
                      <a:pt x="774881" y="20452"/>
                    </a:cubicBezTo>
                    <a:close/>
                  </a:path>
                </a:pathLst>
              </a:custGeom>
              <a:grpFill/>
              <a:ln w="109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3" name="Freeform: Shape 8">
                <a:extLst>
                  <a:ext uri="{FF2B5EF4-FFF2-40B4-BE49-F238E27FC236}">
                    <a16:creationId xmlns:a16="http://schemas.microsoft.com/office/drawing/2014/main" id="{640E0264-FDE8-C265-FE3B-CB4DFCCA1D1D}"/>
                  </a:ext>
                </a:extLst>
              </p:cNvPr>
              <p:cNvSpPr/>
              <p:nvPr/>
            </p:nvSpPr>
            <p:spPr>
              <a:xfrm>
                <a:off x="1282240" y="5822588"/>
                <a:ext cx="512738" cy="40904"/>
              </a:xfrm>
              <a:custGeom>
                <a:avLst/>
                <a:gdLst>
                  <a:gd name="connsiteX0" fmla="*/ 512739 w 512738"/>
                  <a:gd name="connsiteY0" fmla="*/ 20452 h 40904"/>
                  <a:gd name="connsiteX1" fmla="*/ 492286 w 512738"/>
                  <a:gd name="connsiteY1" fmla="*/ 0 h 40904"/>
                  <a:gd name="connsiteX2" fmla="*/ 20452 w 512738"/>
                  <a:gd name="connsiteY2" fmla="*/ 0 h 40904"/>
                  <a:gd name="connsiteX3" fmla="*/ 0 w 512738"/>
                  <a:gd name="connsiteY3" fmla="*/ 20452 h 40904"/>
                  <a:gd name="connsiteX4" fmla="*/ 20452 w 512738"/>
                  <a:gd name="connsiteY4" fmla="*/ 40905 h 40904"/>
                  <a:gd name="connsiteX5" fmla="*/ 492286 w 512738"/>
                  <a:gd name="connsiteY5" fmla="*/ 40905 h 40904"/>
                  <a:gd name="connsiteX6" fmla="*/ 512739 w 512738"/>
                  <a:gd name="connsiteY6" fmla="*/ 20452 h 40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2738" h="40904">
                    <a:moveTo>
                      <a:pt x="512739" y="20452"/>
                    </a:moveTo>
                    <a:cubicBezTo>
                      <a:pt x="512739" y="9127"/>
                      <a:pt x="503612" y="0"/>
                      <a:pt x="492286" y="0"/>
                    </a:cubicBezTo>
                    <a:lnTo>
                      <a:pt x="20452" y="0"/>
                    </a:lnTo>
                    <a:cubicBezTo>
                      <a:pt x="9127" y="0"/>
                      <a:pt x="0" y="9127"/>
                      <a:pt x="0" y="20452"/>
                    </a:cubicBezTo>
                    <a:cubicBezTo>
                      <a:pt x="0" y="31778"/>
                      <a:pt x="9127" y="40905"/>
                      <a:pt x="20452" y="40905"/>
                    </a:cubicBezTo>
                    <a:lnTo>
                      <a:pt x="492286" y="40905"/>
                    </a:lnTo>
                    <a:cubicBezTo>
                      <a:pt x="503612" y="40905"/>
                      <a:pt x="512739" y="31778"/>
                      <a:pt x="512739" y="20452"/>
                    </a:cubicBezTo>
                    <a:close/>
                  </a:path>
                </a:pathLst>
              </a:custGeom>
              <a:grpFill/>
              <a:ln w="109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44" name="Freeform: Shape 9">
              <a:extLst>
                <a:ext uri="{FF2B5EF4-FFF2-40B4-BE49-F238E27FC236}">
                  <a16:creationId xmlns:a16="http://schemas.microsoft.com/office/drawing/2014/main" id="{D0DBFD1C-5E9C-8FF6-75CC-88227C3583AF}"/>
                </a:ext>
              </a:extLst>
            </p:cNvPr>
            <p:cNvSpPr/>
            <p:nvPr/>
          </p:nvSpPr>
          <p:spPr>
            <a:xfrm>
              <a:off x="1671384" y="5202860"/>
              <a:ext cx="1065612" cy="1025697"/>
            </a:xfrm>
            <a:custGeom>
              <a:avLst/>
              <a:gdLst>
                <a:gd name="connsiteX0" fmla="*/ 939490 w 1065612"/>
                <a:gd name="connsiteY0" fmla="*/ 0 h 1025697"/>
                <a:gd name="connsiteX1" fmla="*/ 126123 w 1065612"/>
                <a:gd name="connsiteY1" fmla="*/ 0 h 1025697"/>
                <a:gd name="connsiteX2" fmla="*/ 0 w 1065612"/>
                <a:gd name="connsiteY2" fmla="*/ 126123 h 1025697"/>
                <a:gd name="connsiteX3" fmla="*/ 0 w 1065612"/>
                <a:gd name="connsiteY3" fmla="*/ 283035 h 1025697"/>
                <a:gd name="connsiteX4" fmla="*/ 28809 w 1065612"/>
                <a:gd name="connsiteY4" fmla="*/ 311734 h 1025697"/>
                <a:gd name="connsiteX5" fmla="*/ 57509 w 1065612"/>
                <a:gd name="connsiteY5" fmla="*/ 283035 h 1025697"/>
                <a:gd name="connsiteX6" fmla="*/ 57509 w 1065612"/>
                <a:gd name="connsiteY6" fmla="*/ 126123 h 1025697"/>
                <a:gd name="connsiteX7" fmla="*/ 126123 w 1065612"/>
                <a:gd name="connsiteY7" fmla="*/ 57509 h 1025697"/>
                <a:gd name="connsiteX8" fmla="*/ 939490 w 1065612"/>
                <a:gd name="connsiteY8" fmla="*/ 57509 h 1025697"/>
                <a:gd name="connsiteX9" fmla="*/ 1008104 w 1065612"/>
                <a:gd name="connsiteY9" fmla="*/ 126123 h 1025697"/>
                <a:gd name="connsiteX10" fmla="*/ 1008104 w 1065612"/>
                <a:gd name="connsiteY10" fmla="*/ 645899 h 1025697"/>
                <a:gd name="connsiteX11" fmla="*/ 939490 w 1065612"/>
                <a:gd name="connsiteY11" fmla="*/ 714514 h 1025697"/>
                <a:gd name="connsiteX12" fmla="*/ 919147 w 1065612"/>
                <a:gd name="connsiteY12" fmla="*/ 714514 h 1025697"/>
                <a:gd name="connsiteX13" fmla="*/ 870655 w 1065612"/>
                <a:gd name="connsiteY13" fmla="*/ 736396 h 1025697"/>
                <a:gd name="connsiteX14" fmla="*/ 666242 w 1065612"/>
                <a:gd name="connsiteY14" fmla="*/ 968189 h 1025697"/>
                <a:gd name="connsiteX15" fmla="*/ 666242 w 1065612"/>
                <a:gd name="connsiteY15" fmla="*/ 779060 h 1025697"/>
                <a:gd name="connsiteX16" fmla="*/ 601586 w 1065612"/>
                <a:gd name="connsiteY16" fmla="*/ 714404 h 1025697"/>
                <a:gd name="connsiteX17" fmla="*/ 323719 w 1065612"/>
                <a:gd name="connsiteY17" fmla="*/ 714404 h 1025697"/>
                <a:gd name="connsiteX18" fmla="*/ 294910 w 1065612"/>
                <a:gd name="connsiteY18" fmla="*/ 743103 h 1025697"/>
                <a:gd name="connsiteX19" fmla="*/ 323719 w 1065612"/>
                <a:gd name="connsiteY19" fmla="*/ 771802 h 1025697"/>
                <a:gd name="connsiteX20" fmla="*/ 601586 w 1065612"/>
                <a:gd name="connsiteY20" fmla="*/ 771802 h 1025697"/>
                <a:gd name="connsiteX21" fmla="*/ 608733 w 1065612"/>
                <a:gd name="connsiteY21" fmla="*/ 778950 h 1025697"/>
                <a:gd name="connsiteX22" fmla="*/ 608733 w 1065612"/>
                <a:gd name="connsiteY22" fmla="*/ 968079 h 1025697"/>
                <a:gd name="connsiteX23" fmla="*/ 646009 w 1065612"/>
                <a:gd name="connsiteY23" fmla="*/ 1021959 h 1025697"/>
                <a:gd name="connsiteX24" fmla="*/ 666572 w 1065612"/>
                <a:gd name="connsiteY24" fmla="*/ 1025698 h 1025697"/>
                <a:gd name="connsiteX25" fmla="*/ 709565 w 1065612"/>
                <a:gd name="connsiteY25" fmla="*/ 1006125 h 1025697"/>
                <a:gd name="connsiteX26" fmla="*/ 913869 w 1065612"/>
                <a:gd name="connsiteY26" fmla="*/ 774221 h 1025697"/>
                <a:gd name="connsiteX27" fmla="*/ 919147 w 1065612"/>
                <a:gd name="connsiteY27" fmla="*/ 771802 h 1025697"/>
                <a:gd name="connsiteX28" fmla="*/ 939490 w 1065612"/>
                <a:gd name="connsiteY28" fmla="*/ 771802 h 1025697"/>
                <a:gd name="connsiteX29" fmla="*/ 1065613 w 1065612"/>
                <a:gd name="connsiteY29" fmla="*/ 645679 h 1025697"/>
                <a:gd name="connsiteX30" fmla="*/ 1065613 w 1065612"/>
                <a:gd name="connsiteY30" fmla="*/ 126123 h 1025697"/>
                <a:gd name="connsiteX31" fmla="*/ 939490 w 1065612"/>
                <a:gd name="connsiteY31" fmla="*/ 0 h 1025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65612" h="1025697">
                  <a:moveTo>
                    <a:pt x="939490" y="0"/>
                  </a:moveTo>
                  <a:lnTo>
                    <a:pt x="126123" y="0"/>
                  </a:lnTo>
                  <a:cubicBezTo>
                    <a:pt x="56629" y="0"/>
                    <a:pt x="0" y="56519"/>
                    <a:pt x="0" y="126123"/>
                  </a:cubicBezTo>
                  <a:lnTo>
                    <a:pt x="0" y="283035"/>
                  </a:lnTo>
                  <a:cubicBezTo>
                    <a:pt x="0" y="298869"/>
                    <a:pt x="12865" y="311734"/>
                    <a:pt x="28809" y="311734"/>
                  </a:cubicBezTo>
                  <a:cubicBezTo>
                    <a:pt x="44753" y="311734"/>
                    <a:pt x="57509" y="298869"/>
                    <a:pt x="57509" y="283035"/>
                  </a:cubicBezTo>
                  <a:lnTo>
                    <a:pt x="57509" y="126123"/>
                  </a:lnTo>
                  <a:cubicBezTo>
                    <a:pt x="57509" y="88297"/>
                    <a:pt x="88297" y="57509"/>
                    <a:pt x="126123" y="57509"/>
                  </a:cubicBezTo>
                  <a:lnTo>
                    <a:pt x="939490" y="57509"/>
                  </a:lnTo>
                  <a:cubicBezTo>
                    <a:pt x="977316" y="57509"/>
                    <a:pt x="1008104" y="88297"/>
                    <a:pt x="1008104" y="126123"/>
                  </a:cubicBezTo>
                  <a:lnTo>
                    <a:pt x="1008104" y="645899"/>
                  </a:lnTo>
                  <a:cubicBezTo>
                    <a:pt x="1008104" y="683725"/>
                    <a:pt x="977316" y="714514"/>
                    <a:pt x="939490" y="714514"/>
                  </a:cubicBezTo>
                  <a:lnTo>
                    <a:pt x="919147" y="714514"/>
                  </a:lnTo>
                  <a:cubicBezTo>
                    <a:pt x="900564" y="714514"/>
                    <a:pt x="882971" y="722541"/>
                    <a:pt x="870655" y="736396"/>
                  </a:cubicBezTo>
                  <a:lnTo>
                    <a:pt x="666242" y="968189"/>
                  </a:lnTo>
                  <a:lnTo>
                    <a:pt x="666242" y="779060"/>
                  </a:lnTo>
                  <a:cubicBezTo>
                    <a:pt x="666242" y="743433"/>
                    <a:pt x="637212" y="714404"/>
                    <a:pt x="601586" y="714404"/>
                  </a:cubicBezTo>
                  <a:lnTo>
                    <a:pt x="323719" y="714404"/>
                  </a:lnTo>
                  <a:cubicBezTo>
                    <a:pt x="307885" y="714404"/>
                    <a:pt x="294910" y="727269"/>
                    <a:pt x="294910" y="743103"/>
                  </a:cubicBezTo>
                  <a:cubicBezTo>
                    <a:pt x="294910" y="758937"/>
                    <a:pt x="307775" y="771802"/>
                    <a:pt x="323719" y="771802"/>
                  </a:cubicBezTo>
                  <a:lnTo>
                    <a:pt x="601586" y="771802"/>
                  </a:lnTo>
                  <a:cubicBezTo>
                    <a:pt x="605544" y="771802"/>
                    <a:pt x="608733" y="774991"/>
                    <a:pt x="608733" y="778950"/>
                  </a:cubicBezTo>
                  <a:lnTo>
                    <a:pt x="608733" y="968079"/>
                  </a:lnTo>
                  <a:cubicBezTo>
                    <a:pt x="608733" y="992270"/>
                    <a:pt x="623358" y="1013382"/>
                    <a:pt x="646009" y="1021959"/>
                  </a:cubicBezTo>
                  <a:cubicBezTo>
                    <a:pt x="652607" y="1024488"/>
                    <a:pt x="659534" y="1025698"/>
                    <a:pt x="666572" y="1025698"/>
                  </a:cubicBezTo>
                  <a:cubicBezTo>
                    <a:pt x="682955" y="1025698"/>
                    <a:pt x="698680" y="1018550"/>
                    <a:pt x="709565" y="1006125"/>
                  </a:cubicBezTo>
                  <a:lnTo>
                    <a:pt x="913869" y="774221"/>
                  </a:lnTo>
                  <a:cubicBezTo>
                    <a:pt x="915189" y="772682"/>
                    <a:pt x="917168" y="771802"/>
                    <a:pt x="919147" y="771802"/>
                  </a:cubicBezTo>
                  <a:lnTo>
                    <a:pt x="939490" y="771802"/>
                  </a:lnTo>
                  <a:cubicBezTo>
                    <a:pt x="1008984" y="771802"/>
                    <a:pt x="1065613" y="715283"/>
                    <a:pt x="1065613" y="645679"/>
                  </a:cubicBezTo>
                  <a:lnTo>
                    <a:pt x="1065613" y="126123"/>
                  </a:lnTo>
                  <a:cubicBezTo>
                    <a:pt x="1065613" y="56629"/>
                    <a:pt x="1009094" y="0"/>
                    <a:pt x="939490" y="0"/>
                  </a:cubicBezTo>
                  <a:close/>
                </a:path>
              </a:pathLst>
            </a:custGeom>
            <a:grpFill/>
            <a:ln w="109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Freeform: Shape 10">
              <a:extLst>
                <a:ext uri="{FF2B5EF4-FFF2-40B4-BE49-F238E27FC236}">
                  <a16:creationId xmlns:a16="http://schemas.microsoft.com/office/drawing/2014/main" id="{CCFEAF1F-812E-1B6B-95C9-5B14250CDE1A}"/>
                </a:ext>
              </a:extLst>
            </p:cNvPr>
            <p:cNvSpPr/>
            <p:nvPr/>
          </p:nvSpPr>
          <p:spPr>
            <a:xfrm>
              <a:off x="1157326" y="6088140"/>
              <a:ext cx="223656" cy="223546"/>
            </a:xfrm>
            <a:custGeom>
              <a:avLst/>
              <a:gdLst>
                <a:gd name="connsiteX0" fmla="*/ 206833 w 223656"/>
                <a:gd name="connsiteY0" fmla="*/ 95005 h 223546"/>
                <a:gd name="connsiteX1" fmla="*/ 128542 w 223656"/>
                <a:gd name="connsiteY1" fmla="*/ 95005 h 223546"/>
                <a:gd name="connsiteX2" fmla="*/ 128542 w 223656"/>
                <a:gd name="connsiteY2" fmla="*/ 16714 h 223546"/>
                <a:gd name="connsiteX3" fmla="*/ 111828 w 223656"/>
                <a:gd name="connsiteY3" fmla="*/ 0 h 223546"/>
                <a:gd name="connsiteX4" fmla="*/ 95005 w 223656"/>
                <a:gd name="connsiteY4" fmla="*/ 16714 h 223546"/>
                <a:gd name="connsiteX5" fmla="*/ 95005 w 223656"/>
                <a:gd name="connsiteY5" fmla="*/ 95005 h 223546"/>
                <a:gd name="connsiteX6" fmla="*/ 16714 w 223656"/>
                <a:gd name="connsiteY6" fmla="*/ 95005 h 223546"/>
                <a:gd name="connsiteX7" fmla="*/ 0 w 223656"/>
                <a:gd name="connsiteY7" fmla="*/ 111828 h 223546"/>
                <a:gd name="connsiteX8" fmla="*/ 16714 w 223656"/>
                <a:gd name="connsiteY8" fmla="*/ 128542 h 223546"/>
                <a:gd name="connsiteX9" fmla="*/ 95005 w 223656"/>
                <a:gd name="connsiteY9" fmla="*/ 128542 h 223546"/>
                <a:gd name="connsiteX10" fmla="*/ 95005 w 223656"/>
                <a:gd name="connsiteY10" fmla="*/ 206833 h 223546"/>
                <a:gd name="connsiteX11" fmla="*/ 111828 w 223656"/>
                <a:gd name="connsiteY11" fmla="*/ 223547 h 223546"/>
                <a:gd name="connsiteX12" fmla="*/ 128542 w 223656"/>
                <a:gd name="connsiteY12" fmla="*/ 206833 h 223546"/>
                <a:gd name="connsiteX13" fmla="*/ 128542 w 223656"/>
                <a:gd name="connsiteY13" fmla="*/ 128542 h 223546"/>
                <a:gd name="connsiteX14" fmla="*/ 206833 w 223656"/>
                <a:gd name="connsiteY14" fmla="*/ 128542 h 223546"/>
                <a:gd name="connsiteX15" fmla="*/ 223657 w 223656"/>
                <a:gd name="connsiteY15" fmla="*/ 111828 h 223546"/>
                <a:gd name="connsiteX16" fmla="*/ 206833 w 223656"/>
                <a:gd name="connsiteY16" fmla="*/ 95005 h 22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3656" h="223546">
                  <a:moveTo>
                    <a:pt x="206833" y="95005"/>
                  </a:moveTo>
                  <a:lnTo>
                    <a:pt x="128542" y="95005"/>
                  </a:lnTo>
                  <a:lnTo>
                    <a:pt x="128542" y="16714"/>
                  </a:lnTo>
                  <a:cubicBezTo>
                    <a:pt x="128542" y="7477"/>
                    <a:pt x="121065" y="0"/>
                    <a:pt x="111828" y="0"/>
                  </a:cubicBezTo>
                  <a:cubicBezTo>
                    <a:pt x="102592" y="0"/>
                    <a:pt x="95005" y="7477"/>
                    <a:pt x="95005" y="16714"/>
                  </a:cubicBezTo>
                  <a:lnTo>
                    <a:pt x="95005" y="95005"/>
                  </a:lnTo>
                  <a:lnTo>
                    <a:pt x="16714" y="95005"/>
                  </a:lnTo>
                  <a:cubicBezTo>
                    <a:pt x="7477" y="95005"/>
                    <a:pt x="0" y="102482"/>
                    <a:pt x="0" y="111828"/>
                  </a:cubicBezTo>
                  <a:cubicBezTo>
                    <a:pt x="0" y="121175"/>
                    <a:pt x="7477" y="128542"/>
                    <a:pt x="16714" y="128542"/>
                  </a:cubicBezTo>
                  <a:lnTo>
                    <a:pt x="95005" y="128542"/>
                  </a:lnTo>
                  <a:lnTo>
                    <a:pt x="95005" y="206833"/>
                  </a:lnTo>
                  <a:cubicBezTo>
                    <a:pt x="95005" y="216069"/>
                    <a:pt x="102482" y="223547"/>
                    <a:pt x="111828" y="223547"/>
                  </a:cubicBezTo>
                  <a:cubicBezTo>
                    <a:pt x="121175" y="223547"/>
                    <a:pt x="128542" y="216069"/>
                    <a:pt x="128542" y="206833"/>
                  </a:cubicBezTo>
                  <a:lnTo>
                    <a:pt x="128542" y="128542"/>
                  </a:lnTo>
                  <a:lnTo>
                    <a:pt x="206833" y="128542"/>
                  </a:lnTo>
                  <a:cubicBezTo>
                    <a:pt x="216069" y="128542"/>
                    <a:pt x="223657" y="121065"/>
                    <a:pt x="223657" y="111828"/>
                  </a:cubicBezTo>
                  <a:cubicBezTo>
                    <a:pt x="223657" y="102592"/>
                    <a:pt x="216069" y="95005"/>
                    <a:pt x="206833" y="95005"/>
                  </a:cubicBezTo>
                </a:path>
              </a:pathLst>
            </a:custGeom>
            <a:solidFill>
              <a:schemeClr val="bg1"/>
            </a:solidFill>
            <a:ln w="109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" name="Freeform: Shape 11">
              <a:extLst>
                <a:ext uri="{FF2B5EF4-FFF2-40B4-BE49-F238E27FC236}">
                  <a16:creationId xmlns:a16="http://schemas.microsoft.com/office/drawing/2014/main" id="{E493E2E0-1993-DA78-BAC1-DACA712FD7A7}"/>
                </a:ext>
              </a:extLst>
            </p:cNvPr>
            <p:cNvSpPr/>
            <p:nvPr/>
          </p:nvSpPr>
          <p:spPr>
            <a:xfrm>
              <a:off x="1345686" y="5931228"/>
              <a:ext cx="179672" cy="179563"/>
            </a:xfrm>
            <a:custGeom>
              <a:avLst/>
              <a:gdLst>
                <a:gd name="connsiteX0" fmla="*/ 166148 w 179672"/>
                <a:gd name="connsiteY0" fmla="*/ 76312 h 179563"/>
                <a:gd name="connsiteX1" fmla="*/ 103251 w 179672"/>
                <a:gd name="connsiteY1" fmla="*/ 76312 h 179563"/>
                <a:gd name="connsiteX2" fmla="*/ 103251 w 179672"/>
                <a:gd name="connsiteY2" fmla="*/ 13415 h 179563"/>
                <a:gd name="connsiteX3" fmla="*/ 89836 w 179672"/>
                <a:gd name="connsiteY3" fmla="*/ 0 h 179563"/>
                <a:gd name="connsiteX4" fmla="*/ 76312 w 179672"/>
                <a:gd name="connsiteY4" fmla="*/ 13415 h 179563"/>
                <a:gd name="connsiteX5" fmla="*/ 76312 w 179672"/>
                <a:gd name="connsiteY5" fmla="*/ 76312 h 179563"/>
                <a:gd name="connsiteX6" fmla="*/ 13415 w 179672"/>
                <a:gd name="connsiteY6" fmla="*/ 76312 h 179563"/>
                <a:gd name="connsiteX7" fmla="*/ 0 w 179672"/>
                <a:gd name="connsiteY7" fmla="*/ 89837 h 179563"/>
                <a:gd name="connsiteX8" fmla="*/ 13415 w 179672"/>
                <a:gd name="connsiteY8" fmla="*/ 103252 h 179563"/>
                <a:gd name="connsiteX9" fmla="*/ 76312 w 179672"/>
                <a:gd name="connsiteY9" fmla="*/ 103252 h 179563"/>
                <a:gd name="connsiteX10" fmla="*/ 76312 w 179672"/>
                <a:gd name="connsiteY10" fmla="*/ 166148 h 179563"/>
                <a:gd name="connsiteX11" fmla="*/ 89836 w 179672"/>
                <a:gd name="connsiteY11" fmla="*/ 179563 h 179563"/>
                <a:gd name="connsiteX12" fmla="*/ 103251 w 179672"/>
                <a:gd name="connsiteY12" fmla="*/ 166148 h 179563"/>
                <a:gd name="connsiteX13" fmla="*/ 103251 w 179672"/>
                <a:gd name="connsiteY13" fmla="*/ 103252 h 179563"/>
                <a:gd name="connsiteX14" fmla="*/ 166148 w 179672"/>
                <a:gd name="connsiteY14" fmla="*/ 103252 h 179563"/>
                <a:gd name="connsiteX15" fmla="*/ 179673 w 179672"/>
                <a:gd name="connsiteY15" fmla="*/ 89837 h 179563"/>
                <a:gd name="connsiteX16" fmla="*/ 166148 w 179672"/>
                <a:gd name="connsiteY16" fmla="*/ 76312 h 17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9672" h="179563">
                  <a:moveTo>
                    <a:pt x="166148" y="76312"/>
                  </a:moveTo>
                  <a:lnTo>
                    <a:pt x="103251" y="76312"/>
                  </a:lnTo>
                  <a:lnTo>
                    <a:pt x="103251" y="13415"/>
                  </a:lnTo>
                  <a:cubicBezTo>
                    <a:pt x="103251" y="5938"/>
                    <a:pt x="97204" y="0"/>
                    <a:pt x="89836" y="0"/>
                  </a:cubicBezTo>
                  <a:cubicBezTo>
                    <a:pt x="82469" y="0"/>
                    <a:pt x="76312" y="6048"/>
                    <a:pt x="76312" y="13415"/>
                  </a:cubicBezTo>
                  <a:lnTo>
                    <a:pt x="76312" y="76312"/>
                  </a:lnTo>
                  <a:lnTo>
                    <a:pt x="13415" y="76312"/>
                  </a:lnTo>
                  <a:cubicBezTo>
                    <a:pt x="5938" y="76312"/>
                    <a:pt x="0" y="82359"/>
                    <a:pt x="0" y="89837"/>
                  </a:cubicBezTo>
                  <a:cubicBezTo>
                    <a:pt x="0" y="97314"/>
                    <a:pt x="6048" y="103252"/>
                    <a:pt x="13415" y="103252"/>
                  </a:cubicBezTo>
                  <a:lnTo>
                    <a:pt x="76312" y="103252"/>
                  </a:lnTo>
                  <a:lnTo>
                    <a:pt x="76312" y="166148"/>
                  </a:lnTo>
                  <a:cubicBezTo>
                    <a:pt x="76312" y="173625"/>
                    <a:pt x="82359" y="179563"/>
                    <a:pt x="89836" y="179563"/>
                  </a:cubicBezTo>
                  <a:cubicBezTo>
                    <a:pt x="97314" y="179563"/>
                    <a:pt x="103251" y="173515"/>
                    <a:pt x="103251" y="166148"/>
                  </a:cubicBezTo>
                  <a:lnTo>
                    <a:pt x="103251" y="103252"/>
                  </a:lnTo>
                  <a:lnTo>
                    <a:pt x="166148" y="103252"/>
                  </a:lnTo>
                  <a:cubicBezTo>
                    <a:pt x="173625" y="103252"/>
                    <a:pt x="179673" y="97204"/>
                    <a:pt x="179673" y="89837"/>
                  </a:cubicBezTo>
                  <a:cubicBezTo>
                    <a:pt x="179673" y="82469"/>
                    <a:pt x="173625" y="76312"/>
                    <a:pt x="166148" y="76312"/>
                  </a:cubicBezTo>
                </a:path>
              </a:pathLst>
            </a:custGeom>
            <a:grpFill/>
            <a:ln w="109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" name="Freeform: Shape 12">
              <a:extLst>
                <a:ext uri="{FF2B5EF4-FFF2-40B4-BE49-F238E27FC236}">
                  <a16:creationId xmlns:a16="http://schemas.microsoft.com/office/drawing/2014/main" id="{AEA50AE8-C3D8-3953-8CCB-4AE1AF624C23}"/>
                </a:ext>
              </a:extLst>
            </p:cNvPr>
            <p:cNvSpPr/>
            <p:nvPr/>
          </p:nvSpPr>
          <p:spPr>
            <a:xfrm>
              <a:off x="1047257" y="5768049"/>
              <a:ext cx="149984" cy="149984"/>
            </a:xfrm>
            <a:custGeom>
              <a:avLst/>
              <a:gdLst>
                <a:gd name="connsiteX0" fmla="*/ 138768 w 149984"/>
                <a:gd name="connsiteY0" fmla="*/ 63776 h 149984"/>
                <a:gd name="connsiteX1" fmla="*/ 86208 w 149984"/>
                <a:gd name="connsiteY1" fmla="*/ 63776 h 149984"/>
                <a:gd name="connsiteX2" fmla="*/ 86208 w 149984"/>
                <a:gd name="connsiteY2" fmla="*/ 11216 h 149984"/>
                <a:gd name="connsiteX3" fmla="*/ 74992 w 149984"/>
                <a:gd name="connsiteY3" fmla="*/ 0 h 149984"/>
                <a:gd name="connsiteX4" fmla="*/ 63776 w 149984"/>
                <a:gd name="connsiteY4" fmla="*/ 11216 h 149984"/>
                <a:gd name="connsiteX5" fmla="*/ 63776 w 149984"/>
                <a:gd name="connsiteY5" fmla="*/ 63776 h 149984"/>
                <a:gd name="connsiteX6" fmla="*/ 11216 w 149984"/>
                <a:gd name="connsiteY6" fmla="*/ 63776 h 149984"/>
                <a:gd name="connsiteX7" fmla="*/ 0 w 149984"/>
                <a:gd name="connsiteY7" fmla="*/ 74992 h 149984"/>
                <a:gd name="connsiteX8" fmla="*/ 11216 w 149984"/>
                <a:gd name="connsiteY8" fmla="*/ 86208 h 149984"/>
                <a:gd name="connsiteX9" fmla="*/ 63776 w 149984"/>
                <a:gd name="connsiteY9" fmla="*/ 86208 h 149984"/>
                <a:gd name="connsiteX10" fmla="*/ 63776 w 149984"/>
                <a:gd name="connsiteY10" fmla="*/ 138768 h 149984"/>
                <a:gd name="connsiteX11" fmla="*/ 74992 w 149984"/>
                <a:gd name="connsiteY11" fmla="*/ 149984 h 149984"/>
                <a:gd name="connsiteX12" fmla="*/ 86208 w 149984"/>
                <a:gd name="connsiteY12" fmla="*/ 138768 h 149984"/>
                <a:gd name="connsiteX13" fmla="*/ 86208 w 149984"/>
                <a:gd name="connsiteY13" fmla="*/ 86208 h 149984"/>
                <a:gd name="connsiteX14" fmla="*/ 138768 w 149984"/>
                <a:gd name="connsiteY14" fmla="*/ 86208 h 149984"/>
                <a:gd name="connsiteX15" fmla="*/ 149984 w 149984"/>
                <a:gd name="connsiteY15" fmla="*/ 74992 h 149984"/>
                <a:gd name="connsiteX16" fmla="*/ 138768 w 149984"/>
                <a:gd name="connsiteY16" fmla="*/ 63776 h 149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9984" h="149984">
                  <a:moveTo>
                    <a:pt x="138768" y="63776"/>
                  </a:moveTo>
                  <a:lnTo>
                    <a:pt x="86208" y="63776"/>
                  </a:lnTo>
                  <a:lnTo>
                    <a:pt x="86208" y="11216"/>
                  </a:lnTo>
                  <a:cubicBezTo>
                    <a:pt x="86208" y="5058"/>
                    <a:pt x="81150" y="0"/>
                    <a:pt x="74992" y="0"/>
                  </a:cubicBezTo>
                  <a:cubicBezTo>
                    <a:pt x="68834" y="0"/>
                    <a:pt x="63776" y="5058"/>
                    <a:pt x="63776" y="11216"/>
                  </a:cubicBezTo>
                  <a:lnTo>
                    <a:pt x="63776" y="63776"/>
                  </a:lnTo>
                  <a:lnTo>
                    <a:pt x="11216" y="63776"/>
                  </a:lnTo>
                  <a:cubicBezTo>
                    <a:pt x="5058" y="63776"/>
                    <a:pt x="0" y="68834"/>
                    <a:pt x="0" y="74992"/>
                  </a:cubicBezTo>
                  <a:cubicBezTo>
                    <a:pt x="0" y="81150"/>
                    <a:pt x="5058" y="86208"/>
                    <a:pt x="11216" y="86208"/>
                  </a:cubicBezTo>
                  <a:lnTo>
                    <a:pt x="63776" y="86208"/>
                  </a:lnTo>
                  <a:lnTo>
                    <a:pt x="63776" y="138768"/>
                  </a:lnTo>
                  <a:cubicBezTo>
                    <a:pt x="63776" y="144926"/>
                    <a:pt x="68834" y="149984"/>
                    <a:pt x="74992" y="149984"/>
                  </a:cubicBezTo>
                  <a:cubicBezTo>
                    <a:pt x="81150" y="149984"/>
                    <a:pt x="86208" y="144926"/>
                    <a:pt x="86208" y="138768"/>
                  </a:cubicBezTo>
                  <a:lnTo>
                    <a:pt x="86208" y="86208"/>
                  </a:lnTo>
                  <a:lnTo>
                    <a:pt x="138768" y="86208"/>
                  </a:lnTo>
                  <a:cubicBezTo>
                    <a:pt x="144926" y="86208"/>
                    <a:pt x="149984" y="81150"/>
                    <a:pt x="149984" y="74992"/>
                  </a:cubicBezTo>
                  <a:cubicBezTo>
                    <a:pt x="149984" y="68834"/>
                    <a:pt x="144926" y="63776"/>
                    <a:pt x="138768" y="63776"/>
                  </a:cubicBezTo>
                </a:path>
              </a:pathLst>
            </a:custGeom>
            <a:grpFill/>
            <a:ln w="109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" name="Freeform: Shape 14">
              <a:extLst>
                <a:ext uri="{FF2B5EF4-FFF2-40B4-BE49-F238E27FC236}">
                  <a16:creationId xmlns:a16="http://schemas.microsoft.com/office/drawing/2014/main" id="{438B3108-E787-5167-FA4E-952D24589391}"/>
                </a:ext>
              </a:extLst>
            </p:cNvPr>
            <p:cNvSpPr/>
            <p:nvPr/>
          </p:nvSpPr>
          <p:spPr>
            <a:xfrm>
              <a:off x="1963765" y="5532407"/>
              <a:ext cx="149984" cy="149984"/>
            </a:xfrm>
            <a:custGeom>
              <a:avLst/>
              <a:gdLst>
                <a:gd name="connsiteX0" fmla="*/ 138768 w 149984"/>
                <a:gd name="connsiteY0" fmla="*/ 63776 h 149984"/>
                <a:gd name="connsiteX1" fmla="*/ 86208 w 149984"/>
                <a:gd name="connsiteY1" fmla="*/ 63776 h 149984"/>
                <a:gd name="connsiteX2" fmla="*/ 86208 w 149984"/>
                <a:gd name="connsiteY2" fmla="*/ 11216 h 149984"/>
                <a:gd name="connsiteX3" fmla="*/ 74992 w 149984"/>
                <a:gd name="connsiteY3" fmla="*/ 0 h 149984"/>
                <a:gd name="connsiteX4" fmla="*/ 63776 w 149984"/>
                <a:gd name="connsiteY4" fmla="*/ 11216 h 149984"/>
                <a:gd name="connsiteX5" fmla="*/ 63776 w 149984"/>
                <a:gd name="connsiteY5" fmla="*/ 63776 h 149984"/>
                <a:gd name="connsiteX6" fmla="*/ 11216 w 149984"/>
                <a:gd name="connsiteY6" fmla="*/ 63776 h 149984"/>
                <a:gd name="connsiteX7" fmla="*/ 0 w 149984"/>
                <a:gd name="connsiteY7" fmla="*/ 74992 h 149984"/>
                <a:gd name="connsiteX8" fmla="*/ 11216 w 149984"/>
                <a:gd name="connsiteY8" fmla="*/ 86208 h 149984"/>
                <a:gd name="connsiteX9" fmla="*/ 63776 w 149984"/>
                <a:gd name="connsiteY9" fmla="*/ 86208 h 149984"/>
                <a:gd name="connsiteX10" fmla="*/ 63776 w 149984"/>
                <a:gd name="connsiteY10" fmla="*/ 138768 h 149984"/>
                <a:gd name="connsiteX11" fmla="*/ 74992 w 149984"/>
                <a:gd name="connsiteY11" fmla="*/ 149984 h 149984"/>
                <a:gd name="connsiteX12" fmla="*/ 86208 w 149984"/>
                <a:gd name="connsiteY12" fmla="*/ 138768 h 149984"/>
                <a:gd name="connsiteX13" fmla="*/ 86208 w 149984"/>
                <a:gd name="connsiteY13" fmla="*/ 86208 h 149984"/>
                <a:gd name="connsiteX14" fmla="*/ 138768 w 149984"/>
                <a:gd name="connsiteY14" fmla="*/ 86208 h 149984"/>
                <a:gd name="connsiteX15" fmla="*/ 149984 w 149984"/>
                <a:gd name="connsiteY15" fmla="*/ 74992 h 149984"/>
                <a:gd name="connsiteX16" fmla="*/ 138768 w 149984"/>
                <a:gd name="connsiteY16" fmla="*/ 63776 h 149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9984" h="149984">
                  <a:moveTo>
                    <a:pt x="138768" y="63776"/>
                  </a:moveTo>
                  <a:lnTo>
                    <a:pt x="86208" y="63776"/>
                  </a:lnTo>
                  <a:lnTo>
                    <a:pt x="86208" y="11216"/>
                  </a:lnTo>
                  <a:cubicBezTo>
                    <a:pt x="86208" y="5058"/>
                    <a:pt x="81150" y="0"/>
                    <a:pt x="74992" y="0"/>
                  </a:cubicBezTo>
                  <a:cubicBezTo>
                    <a:pt x="68834" y="0"/>
                    <a:pt x="63776" y="5058"/>
                    <a:pt x="63776" y="11216"/>
                  </a:cubicBezTo>
                  <a:lnTo>
                    <a:pt x="63776" y="63776"/>
                  </a:lnTo>
                  <a:lnTo>
                    <a:pt x="11216" y="63776"/>
                  </a:lnTo>
                  <a:cubicBezTo>
                    <a:pt x="5058" y="63776"/>
                    <a:pt x="0" y="68834"/>
                    <a:pt x="0" y="74992"/>
                  </a:cubicBezTo>
                  <a:cubicBezTo>
                    <a:pt x="0" y="81150"/>
                    <a:pt x="5058" y="86208"/>
                    <a:pt x="11216" y="86208"/>
                  </a:cubicBezTo>
                  <a:lnTo>
                    <a:pt x="63776" y="86208"/>
                  </a:lnTo>
                  <a:lnTo>
                    <a:pt x="63776" y="138768"/>
                  </a:lnTo>
                  <a:cubicBezTo>
                    <a:pt x="63776" y="144926"/>
                    <a:pt x="68834" y="149984"/>
                    <a:pt x="74992" y="149984"/>
                  </a:cubicBezTo>
                  <a:cubicBezTo>
                    <a:pt x="81150" y="149984"/>
                    <a:pt x="86208" y="144926"/>
                    <a:pt x="86208" y="138768"/>
                  </a:cubicBezTo>
                  <a:lnTo>
                    <a:pt x="86208" y="86208"/>
                  </a:lnTo>
                  <a:lnTo>
                    <a:pt x="138768" y="86208"/>
                  </a:lnTo>
                  <a:cubicBezTo>
                    <a:pt x="144926" y="86208"/>
                    <a:pt x="149984" y="81150"/>
                    <a:pt x="149984" y="74992"/>
                  </a:cubicBezTo>
                  <a:cubicBezTo>
                    <a:pt x="149984" y="68834"/>
                    <a:pt x="144926" y="63776"/>
                    <a:pt x="138768" y="63776"/>
                  </a:cubicBezTo>
                </a:path>
              </a:pathLst>
            </a:custGeom>
            <a:grpFill/>
            <a:ln w="109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" name="Freeform: Shape 15">
              <a:extLst>
                <a:ext uri="{FF2B5EF4-FFF2-40B4-BE49-F238E27FC236}">
                  <a16:creationId xmlns:a16="http://schemas.microsoft.com/office/drawing/2014/main" id="{32455D9A-C4E7-E444-4152-B205D9423616}"/>
                </a:ext>
              </a:extLst>
            </p:cNvPr>
            <p:cNvSpPr/>
            <p:nvPr/>
          </p:nvSpPr>
          <p:spPr>
            <a:xfrm>
              <a:off x="2170158" y="5503268"/>
              <a:ext cx="208262" cy="208262"/>
            </a:xfrm>
            <a:custGeom>
              <a:avLst/>
              <a:gdLst>
                <a:gd name="connsiteX0" fmla="*/ 192648 w 208262"/>
                <a:gd name="connsiteY0" fmla="*/ 88517 h 208262"/>
                <a:gd name="connsiteX1" fmla="*/ 119745 w 208262"/>
                <a:gd name="connsiteY1" fmla="*/ 88517 h 208262"/>
                <a:gd name="connsiteX2" fmla="*/ 119745 w 208262"/>
                <a:gd name="connsiteY2" fmla="*/ 15614 h 208262"/>
                <a:gd name="connsiteX3" fmla="*/ 104131 w 208262"/>
                <a:gd name="connsiteY3" fmla="*/ 0 h 208262"/>
                <a:gd name="connsiteX4" fmla="*/ 88517 w 208262"/>
                <a:gd name="connsiteY4" fmla="*/ 15614 h 208262"/>
                <a:gd name="connsiteX5" fmla="*/ 88517 w 208262"/>
                <a:gd name="connsiteY5" fmla="*/ 88517 h 208262"/>
                <a:gd name="connsiteX6" fmla="*/ 15614 w 208262"/>
                <a:gd name="connsiteY6" fmla="*/ 88517 h 208262"/>
                <a:gd name="connsiteX7" fmla="*/ 0 w 208262"/>
                <a:gd name="connsiteY7" fmla="*/ 104131 h 208262"/>
                <a:gd name="connsiteX8" fmla="*/ 15614 w 208262"/>
                <a:gd name="connsiteY8" fmla="*/ 119745 h 208262"/>
                <a:gd name="connsiteX9" fmla="*/ 88517 w 208262"/>
                <a:gd name="connsiteY9" fmla="*/ 119745 h 208262"/>
                <a:gd name="connsiteX10" fmla="*/ 88517 w 208262"/>
                <a:gd name="connsiteY10" fmla="*/ 192648 h 208262"/>
                <a:gd name="connsiteX11" fmla="*/ 104131 w 208262"/>
                <a:gd name="connsiteY11" fmla="*/ 208262 h 208262"/>
                <a:gd name="connsiteX12" fmla="*/ 119745 w 208262"/>
                <a:gd name="connsiteY12" fmla="*/ 192648 h 208262"/>
                <a:gd name="connsiteX13" fmla="*/ 119745 w 208262"/>
                <a:gd name="connsiteY13" fmla="*/ 119745 h 208262"/>
                <a:gd name="connsiteX14" fmla="*/ 192648 w 208262"/>
                <a:gd name="connsiteY14" fmla="*/ 119745 h 208262"/>
                <a:gd name="connsiteX15" fmla="*/ 208262 w 208262"/>
                <a:gd name="connsiteY15" fmla="*/ 104131 h 208262"/>
                <a:gd name="connsiteX16" fmla="*/ 192648 w 208262"/>
                <a:gd name="connsiteY16" fmla="*/ 88517 h 208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8262" h="208262">
                  <a:moveTo>
                    <a:pt x="192648" y="88517"/>
                  </a:moveTo>
                  <a:lnTo>
                    <a:pt x="119745" y="88517"/>
                  </a:lnTo>
                  <a:lnTo>
                    <a:pt x="119745" y="15614"/>
                  </a:lnTo>
                  <a:cubicBezTo>
                    <a:pt x="119745" y="7037"/>
                    <a:pt x="112708" y="0"/>
                    <a:pt x="104131" y="0"/>
                  </a:cubicBezTo>
                  <a:cubicBezTo>
                    <a:pt x="95554" y="0"/>
                    <a:pt x="88517" y="7037"/>
                    <a:pt x="88517" y="15614"/>
                  </a:cubicBezTo>
                  <a:lnTo>
                    <a:pt x="88517" y="88517"/>
                  </a:lnTo>
                  <a:lnTo>
                    <a:pt x="15614" y="88517"/>
                  </a:lnTo>
                  <a:cubicBezTo>
                    <a:pt x="7037" y="88517"/>
                    <a:pt x="0" y="95554"/>
                    <a:pt x="0" y="104131"/>
                  </a:cubicBezTo>
                  <a:cubicBezTo>
                    <a:pt x="0" y="112708"/>
                    <a:pt x="7037" y="119745"/>
                    <a:pt x="15614" y="119745"/>
                  </a:cubicBezTo>
                  <a:lnTo>
                    <a:pt x="88517" y="119745"/>
                  </a:lnTo>
                  <a:lnTo>
                    <a:pt x="88517" y="192648"/>
                  </a:lnTo>
                  <a:cubicBezTo>
                    <a:pt x="88517" y="201225"/>
                    <a:pt x="95554" y="208262"/>
                    <a:pt x="104131" y="208262"/>
                  </a:cubicBezTo>
                  <a:cubicBezTo>
                    <a:pt x="112708" y="208262"/>
                    <a:pt x="119745" y="201225"/>
                    <a:pt x="119745" y="192648"/>
                  </a:cubicBezTo>
                  <a:lnTo>
                    <a:pt x="119745" y="119745"/>
                  </a:lnTo>
                  <a:lnTo>
                    <a:pt x="192648" y="119745"/>
                  </a:lnTo>
                  <a:cubicBezTo>
                    <a:pt x="201225" y="119745"/>
                    <a:pt x="208262" y="112708"/>
                    <a:pt x="208262" y="104131"/>
                  </a:cubicBezTo>
                  <a:cubicBezTo>
                    <a:pt x="208262" y="95554"/>
                    <a:pt x="201225" y="88517"/>
                    <a:pt x="192648" y="88517"/>
                  </a:cubicBezTo>
                </a:path>
              </a:pathLst>
            </a:custGeom>
            <a:solidFill>
              <a:schemeClr val="bg1"/>
            </a:solidFill>
            <a:ln w="109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" name="Freeform: Shape 17">
              <a:extLst>
                <a:ext uri="{FF2B5EF4-FFF2-40B4-BE49-F238E27FC236}">
                  <a16:creationId xmlns:a16="http://schemas.microsoft.com/office/drawing/2014/main" id="{DF774AD0-54AA-BD63-A2D4-5A2AADA26310}"/>
                </a:ext>
              </a:extLst>
            </p:cNvPr>
            <p:cNvSpPr/>
            <p:nvPr/>
          </p:nvSpPr>
          <p:spPr>
            <a:xfrm>
              <a:off x="2434940" y="5532407"/>
              <a:ext cx="149984" cy="149984"/>
            </a:xfrm>
            <a:custGeom>
              <a:avLst/>
              <a:gdLst>
                <a:gd name="connsiteX0" fmla="*/ 138768 w 149984"/>
                <a:gd name="connsiteY0" fmla="*/ 63776 h 149984"/>
                <a:gd name="connsiteX1" fmla="*/ 86208 w 149984"/>
                <a:gd name="connsiteY1" fmla="*/ 63776 h 149984"/>
                <a:gd name="connsiteX2" fmla="*/ 86208 w 149984"/>
                <a:gd name="connsiteY2" fmla="*/ 11216 h 149984"/>
                <a:gd name="connsiteX3" fmla="*/ 74992 w 149984"/>
                <a:gd name="connsiteY3" fmla="*/ 0 h 149984"/>
                <a:gd name="connsiteX4" fmla="*/ 63776 w 149984"/>
                <a:gd name="connsiteY4" fmla="*/ 11216 h 149984"/>
                <a:gd name="connsiteX5" fmla="*/ 63776 w 149984"/>
                <a:gd name="connsiteY5" fmla="*/ 63776 h 149984"/>
                <a:gd name="connsiteX6" fmla="*/ 11216 w 149984"/>
                <a:gd name="connsiteY6" fmla="*/ 63776 h 149984"/>
                <a:gd name="connsiteX7" fmla="*/ 0 w 149984"/>
                <a:gd name="connsiteY7" fmla="*/ 74992 h 149984"/>
                <a:gd name="connsiteX8" fmla="*/ 11216 w 149984"/>
                <a:gd name="connsiteY8" fmla="*/ 86208 h 149984"/>
                <a:gd name="connsiteX9" fmla="*/ 63776 w 149984"/>
                <a:gd name="connsiteY9" fmla="*/ 86208 h 149984"/>
                <a:gd name="connsiteX10" fmla="*/ 63776 w 149984"/>
                <a:gd name="connsiteY10" fmla="*/ 138768 h 149984"/>
                <a:gd name="connsiteX11" fmla="*/ 74992 w 149984"/>
                <a:gd name="connsiteY11" fmla="*/ 149984 h 149984"/>
                <a:gd name="connsiteX12" fmla="*/ 86208 w 149984"/>
                <a:gd name="connsiteY12" fmla="*/ 138768 h 149984"/>
                <a:gd name="connsiteX13" fmla="*/ 86208 w 149984"/>
                <a:gd name="connsiteY13" fmla="*/ 86208 h 149984"/>
                <a:gd name="connsiteX14" fmla="*/ 138768 w 149984"/>
                <a:gd name="connsiteY14" fmla="*/ 86208 h 149984"/>
                <a:gd name="connsiteX15" fmla="*/ 149984 w 149984"/>
                <a:gd name="connsiteY15" fmla="*/ 74992 h 149984"/>
                <a:gd name="connsiteX16" fmla="*/ 138768 w 149984"/>
                <a:gd name="connsiteY16" fmla="*/ 63776 h 149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9984" h="149984">
                  <a:moveTo>
                    <a:pt x="138768" y="63776"/>
                  </a:moveTo>
                  <a:lnTo>
                    <a:pt x="86208" y="63776"/>
                  </a:lnTo>
                  <a:lnTo>
                    <a:pt x="86208" y="11216"/>
                  </a:lnTo>
                  <a:cubicBezTo>
                    <a:pt x="86208" y="5058"/>
                    <a:pt x="81150" y="0"/>
                    <a:pt x="74992" y="0"/>
                  </a:cubicBezTo>
                  <a:cubicBezTo>
                    <a:pt x="68834" y="0"/>
                    <a:pt x="63776" y="5058"/>
                    <a:pt x="63776" y="11216"/>
                  </a:cubicBezTo>
                  <a:lnTo>
                    <a:pt x="63776" y="63776"/>
                  </a:lnTo>
                  <a:lnTo>
                    <a:pt x="11216" y="63776"/>
                  </a:lnTo>
                  <a:cubicBezTo>
                    <a:pt x="5058" y="63776"/>
                    <a:pt x="0" y="68834"/>
                    <a:pt x="0" y="74992"/>
                  </a:cubicBezTo>
                  <a:cubicBezTo>
                    <a:pt x="0" y="81150"/>
                    <a:pt x="5058" y="86208"/>
                    <a:pt x="11216" y="86208"/>
                  </a:cubicBezTo>
                  <a:lnTo>
                    <a:pt x="63776" y="86208"/>
                  </a:lnTo>
                  <a:lnTo>
                    <a:pt x="63776" y="138768"/>
                  </a:lnTo>
                  <a:cubicBezTo>
                    <a:pt x="63776" y="144926"/>
                    <a:pt x="68834" y="149984"/>
                    <a:pt x="74992" y="149984"/>
                  </a:cubicBezTo>
                  <a:cubicBezTo>
                    <a:pt x="81150" y="149984"/>
                    <a:pt x="86208" y="144926"/>
                    <a:pt x="86208" y="138768"/>
                  </a:cubicBezTo>
                  <a:lnTo>
                    <a:pt x="86208" y="86208"/>
                  </a:lnTo>
                  <a:lnTo>
                    <a:pt x="138768" y="86208"/>
                  </a:lnTo>
                  <a:cubicBezTo>
                    <a:pt x="144926" y="86208"/>
                    <a:pt x="149984" y="81150"/>
                    <a:pt x="149984" y="74992"/>
                  </a:cubicBezTo>
                  <a:cubicBezTo>
                    <a:pt x="149984" y="68834"/>
                    <a:pt x="144926" y="63776"/>
                    <a:pt x="138768" y="63776"/>
                  </a:cubicBezTo>
                </a:path>
              </a:pathLst>
            </a:custGeom>
            <a:grpFill/>
            <a:ln w="109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626DD77-41B2-3158-8BE7-2401463FA37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1999" y="2429647"/>
            <a:ext cx="5856506" cy="393229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0"/>
              </a:spcAft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 issued</a:t>
            </a:r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D772A3B-76FF-FDE5-C084-3C459E2E93B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32000" y="3130658"/>
            <a:ext cx="9883575" cy="305316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>
                <a:solidFill>
                  <a:schemeClr val="tx1"/>
                </a:solidFill>
              </a:defRPr>
            </a:lvl2pPr>
            <a:lvl3pPr marL="216000" indent="-216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600">
                <a:solidFill>
                  <a:schemeClr val="tx1"/>
                </a:solidFill>
              </a:defRPr>
            </a:lvl3pPr>
            <a:lvl4pPr marL="216000" indent="-216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+mj-lt"/>
              <a:buAutoNum type="arabicPeriod"/>
              <a:tabLst>
                <a:tab pos="182563" algn="l"/>
              </a:tabLst>
              <a:defRPr sz="1600">
                <a:solidFill>
                  <a:schemeClr val="tx1"/>
                </a:solidFill>
              </a:defRPr>
            </a:lvl4pPr>
            <a:lvl5pPr marL="432000" indent="-216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449263" algn="l"/>
              </a:tabLst>
              <a:defRPr sz="1600">
                <a:solidFill>
                  <a:schemeClr val="tx1"/>
                </a:solidFill>
              </a:defRPr>
            </a:lvl5pPr>
            <a:lvl6pPr marL="0" indent="0">
              <a:buNone/>
              <a:defRPr sz="1600"/>
            </a:lvl6pPr>
            <a:lvl7pPr marL="0" indent="0">
              <a:buNone/>
              <a:defRPr sz="1600"/>
            </a:lvl7pPr>
            <a:lvl8pPr marL="0" indent="0">
              <a:buNone/>
              <a:defRPr sz="1600"/>
            </a:lvl8pPr>
            <a:lvl9pPr marL="0" indent="0">
              <a:buNone/>
              <a:defRPr sz="1600"/>
            </a:lvl9pPr>
          </a:lstStyle>
          <a:p>
            <a:pPr lvl="0"/>
            <a:r>
              <a:rPr lang="en-GB"/>
              <a:t>This is where you put the key message/subheadings for the reader to understand what you want to draw attention to.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5426F42-F02D-EA6B-E4C2-978EB766D0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53311" y="281558"/>
            <a:ext cx="1882140" cy="63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8110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BAE40"/>
          </p15:clr>
        </p15:guide>
        <p15:guide id="2" pos="3368">
          <p15:clr>
            <a:srgbClr val="FBAE40"/>
          </p15:clr>
        </p15:guide>
        <p15:guide id="3" pos="261" userDrawn="1">
          <p15:clr>
            <a:srgbClr val="FBAE40"/>
          </p15:clr>
        </p15:guide>
        <p15:guide id="4" pos="649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photo">
    <p:bg>
      <p:bgPr>
        <a:solidFill>
          <a:srgbClr val="F6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1EE179-FE21-C411-331E-265A035195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299" y="-3308"/>
            <a:ext cx="10709998" cy="2980903"/>
          </a:xfrm>
          <a:prstGeom prst="rect">
            <a:avLst/>
          </a:prstGeom>
        </p:spPr>
      </p:pic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5B9ED462-A6EF-40B0-B21E-9035B0CD54A9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432000" y="6352164"/>
            <a:ext cx="1064525" cy="1016137"/>
          </a:xfrm>
          <a:prstGeom prst="round1Rect">
            <a:avLst>
              <a:gd name="adj" fmla="val 0"/>
            </a:avLst>
          </a:prstGeom>
        </p:spPr>
        <p:txBody>
          <a:bodyPr anchor="t">
            <a:normAutofit/>
          </a:bodyPr>
          <a:lstStyle>
            <a:lvl1pPr marL="0" indent="0">
              <a:buNone/>
              <a:defRPr sz="100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B408E449-AD33-4C1A-8C94-9EDECCD3FD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09129" y="6352164"/>
            <a:ext cx="3330524" cy="5097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 sz="1400" i="1">
                <a:solidFill>
                  <a:schemeClr val="tx1"/>
                </a:solidFill>
                <a:latin typeface="+mj-lt"/>
              </a:defRPr>
            </a:lvl1pPr>
            <a:lvl2pPr marL="432000" indent="-21600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lvl2pPr>
            <a:lvl3pPr marL="648000" indent="-21600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lvl3pPr>
            <a:lvl4pPr marL="2094731" indent="-34290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lvl4pPr>
            <a:lvl5pPr marL="2678674" indent="-34290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Name Surname</a:t>
            </a:r>
            <a:br>
              <a:rPr lang="en-US"/>
            </a:br>
            <a:r>
              <a:rPr lang="en-US"/>
              <a:t>Job title</a:t>
            </a:r>
            <a:endParaRPr lang="en-GB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1E572A12-7F6A-48E2-BC1E-5A559C25CE1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9129" y="6861864"/>
            <a:ext cx="3330524" cy="5097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  <a:lvl2pPr marL="432000" indent="-21600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lvl2pPr>
            <a:lvl3pPr marL="648000" indent="-21600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lvl3pPr>
            <a:lvl4pPr marL="2094731" indent="-34290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lvl4pPr>
            <a:lvl5pPr marL="2678674" indent="-34290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+44 (0)</a:t>
            </a:r>
            <a:r>
              <a:rPr lang="en-US" err="1"/>
              <a:t>xxxx</a:t>
            </a:r>
            <a:r>
              <a:rPr lang="en-US"/>
              <a:t> </a:t>
            </a:r>
            <a:r>
              <a:rPr lang="en-US" err="1"/>
              <a:t>xxxx</a:t>
            </a:r>
            <a:br>
              <a:rPr lang="en-US"/>
            </a:br>
            <a:r>
              <a:rPr lang="en-US"/>
              <a:t>first.surname@lcp.uk.com</a:t>
            </a:r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AC6681-3F27-411B-90CC-10F67917D625}"/>
              </a:ext>
            </a:extLst>
          </p:cNvPr>
          <p:cNvSpPr txBox="1"/>
          <p:nvPr userDrawn="1"/>
        </p:nvSpPr>
        <p:spPr>
          <a:xfrm>
            <a:off x="9306000" y="7200000"/>
            <a:ext cx="1026000" cy="300991"/>
          </a:xfrm>
          <a:prstGeom prst="rect">
            <a:avLst/>
          </a:prstGeom>
          <a:noFill/>
        </p:spPr>
        <p:txBody>
          <a:bodyPr wrap="square" lIns="115200" tIns="57600" rIns="0" bIns="57600" rtlCol="0">
            <a:spAutoFit/>
          </a:bodyPr>
          <a:lstStyle/>
          <a:p>
            <a:pPr algn="r"/>
            <a:fld id="{4222576E-11E7-43FE-9D56-B51783728168}" type="slidenum">
              <a:rPr lang="en-GB" sz="1200" smtClean="0">
                <a:solidFill>
                  <a:schemeClr val="accent1"/>
                </a:solidFill>
              </a:rPr>
              <a:pPr algn="r"/>
              <a:t>‹#›</a:t>
            </a:fld>
            <a:endParaRPr lang="en-GB" sz="1200">
              <a:solidFill>
                <a:schemeClr val="accent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B35E6E-174A-4E36-97FD-287548C824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583200"/>
            <a:ext cx="5818411" cy="8100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Most interesting title goes here, the shorter and punchier the better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CDA3676-E6F9-9FB9-BAA0-E3386DDE2362}"/>
              </a:ext>
            </a:extLst>
          </p:cNvPr>
          <p:cNvSpPr>
            <a:spLocks noGrp="1" noChangeAspect="1"/>
          </p:cNvSpPr>
          <p:nvPr>
            <p:ph type="pic" idx="21"/>
          </p:nvPr>
        </p:nvSpPr>
        <p:spPr>
          <a:xfrm>
            <a:off x="5354320" y="6352161"/>
            <a:ext cx="1064525" cy="1016137"/>
          </a:xfrm>
          <a:prstGeom prst="round1Rect">
            <a:avLst>
              <a:gd name="adj" fmla="val 0"/>
            </a:avLst>
          </a:prstGeom>
        </p:spPr>
        <p:txBody>
          <a:bodyPr anchor="t">
            <a:normAutofit/>
          </a:bodyPr>
          <a:lstStyle>
            <a:lvl1pPr marL="0" indent="0">
              <a:buNone/>
              <a:defRPr sz="100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558DE28E-496E-3A28-82A5-6DF13171496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31449" y="6352161"/>
            <a:ext cx="3330524" cy="5097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 sz="1400" i="1">
                <a:solidFill>
                  <a:schemeClr val="tx1"/>
                </a:solidFill>
                <a:latin typeface="+mj-lt"/>
              </a:defRPr>
            </a:lvl1pPr>
            <a:lvl2pPr marL="432000" indent="-21600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lvl2pPr>
            <a:lvl3pPr marL="648000" indent="-21600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lvl3pPr>
            <a:lvl4pPr marL="2094731" indent="-34290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lvl4pPr>
            <a:lvl5pPr marL="2678674" indent="-34290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Name Surname</a:t>
            </a:r>
            <a:br>
              <a:rPr lang="en-US"/>
            </a:br>
            <a:r>
              <a:rPr lang="en-US"/>
              <a:t>Job title</a:t>
            </a:r>
            <a:endParaRPr lang="en-GB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D3C5FAC9-9AA4-DD54-4EF7-F67753A45A6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31449" y="6861861"/>
            <a:ext cx="3330524" cy="5097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  <a:lvl2pPr marL="432000" indent="-21600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lvl2pPr>
            <a:lvl3pPr marL="648000" indent="-21600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lvl3pPr>
            <a:lvl4pPr marL="2094731" indent="-34290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lvl4pPr>
            <a:lvl5pPr marL="2678674" indent="-34290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+44 (0)</a:t>
            </a:r>
            <a:r>
              <a:rPr lang="en-US" err="1"/>
              <a:t>xxxx</a:t>
            </a:r>
            <a:r>
              <a:rPr lang="en-US"/>
              <a:t> </a:t>
            </a:r>
            <a:r>
              <a:rPr lang="en-US" err="1"/>
              <a:t>xxxx</a:t>
            </a:r>
            <a:br>
              <a:rPr lang="en-US"/>
            </a:br>
            <a:r>
              <a:rPr lang="en-US"/>
              <a:t>first.surname@lcp.uk.com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8BF36-DB3D-DD64-7EF3-5BD82EE673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2000" y="1440000"/>
            <a:ext cx="5840463" cy="57626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Client name</a:t>
            </a:r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9DB6B44-41C5-0603-DF9A-D28F2E5C19A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1999" y="2429647"/>
            <a:ext cx="5856506" cy="393229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0"/>
              </a:spcAft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 issued</a:t>
            </a:r>
            <a:endParaRPr lang="en-GB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A9D425A4-23C0-68A1-C079-0C612CC415F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32000" y="3130658"/>
            <a:ext cx="9883575" cy="305316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>
                <a:solidFill>
                  <a:schemeClr val="tx1"/>
                </a:solidFill>
              </a:defRPr>
            </a:lvl2pPr>
            <a:lvl3pPr marL="216000" indent="-216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600">
                <a:solidFill>
                  <a:schemeClr val="tx1"/>
                </a:solidFill>
              </a:defRPr>
            </a:lvl3pPr>
            <a:lvl4pPr marL="216000" indent="-216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+mj-lt"/>
              <a:buAutoNum type="arabicPeriod"/>
              <a:tabLst>
                <a:tab pos="182563" algn="l"/>
              </a:tabLst>
              <a:defRPr sz="1600">
                <a:solidFill>
                  <a:schemeClr val="tx1"/>
                </a:solidFill>
              </a:defRPr>
            </a:lvl4pPr>
            <a:lvl5pPr marL="432000" indent="-216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449263" algn="l"/>
              </a:tabLst>
              <a:defRPr sz="1600">
                <a:solidFill>
                  <a:schemeClr val="tx1"/>
                </a:solidFill>
              </a:defRPr>
            </a:lvl5pPr>
            <a:lvl6pPr marL="0" indent="0">
              <a:buNone/>
              <a:defRPr sz="1600"/>
            </a:lvl6pPr>
            <a:lvl7pPr marL="0" indent="0">
              <a:buNone/>
              <a:defRPr sz="1600"/>
            </a:lvl7pPr>
            <a:lvl8pPr marL="0" indent="0">
              <a:buNone/>
              <a:defRPr sz="1600"/>
            </a:lvl8pPr>
            <a:lvl9pPr marL="0" indent="0">
              <a:buNone/>
              <a:defRPr sz="1600"/>
            </a:lvl9pPr>
          </a:lstStyle>
          <a:p>
            <a:pPr lvl="0"/>
            <a:r>
              <a:rPr lang="en-GB"/>
              <a:t>This is where you put the key message/subheadings for the reader to understand what you want to draw attention to.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6C51F1E-0F12-88DD-75DF-30EAEBE8994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453311" y="281558"/>
            <a:ext cx="1882140" cy="63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7117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2" userDrawn="1">
          <p15:clr>
            <a:srgbClr val="FBAE40"/>
          </p15:clr>
        </p15:guide>
        <p15:guide id="2" pos="261" userDrawn="1">
          <p15:clr>
            <a:srgbClr val="FBAE40"/>
          </p15:clr>
        </p15:guide>
        <p15:guide id="3" pos="649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8BC1BEA-A4ED-4C79-8880-065D99FC8C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2000" y="900311"/>
            <a:ext cx="8640000" cy="4255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Subtitle goes here</a:t>
            </a:r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D6BAF7-726A-4CCE-80C2-8AF414228C2B}"/>
              </a:ext>
            </a:extLst>
          </p:cNvPr>
          <p:cNvSpPr txBox="1"/>
          <p:nvPr userDrawn="1"/>
        </p:nvSpPr>
        <p:spPr>
          <a:xfrm>
            <a:off x="9306000" y="7200000"/>
            <a:ext cx="1026000" cy="300991"/>
          </a:xfrm>
          <a:prstGeom prst="rect">
            <a:avLst/>
          </a:prstGeom>
          <a:noFill/>
        </p:spPr>
        <p:txBody>
          <a:bodyPr wrap="square" lIns="115200" tIns="57600" rIns="0" bIns="57600" rtlCol="0">
            <a:spAutoFit/>
          </a:bodyPr>
          <a:lstStyle/>
          <a:p>
            <a:pPr algn="r"/>
            <a:fld id="{4222576E-11E7-43FE-9D56-B51783728168}" type="slidenum">
              <a:rPr lang="en-GB" sz="1200" smtClean="0">
                <a:solidFill>
                  <a:schemeClr val="accent1"/>
                </a:solidFill>
              </a:rPr>
              <a:pPr algn="r"/>
              <a:t>‹#›</a:t>
            </a:fld>
            <a:endParaRPr lang="en-GB" sz="1200">
              <a:solidFill>
                <a:schemeClr val="accen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2EA214-11E4-4FE1-8359-FE483166CA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88000"/>
            <a:ext cx="7920000" cy="579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Most interesting title goes here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A6E5125-1367-9324-BC76-1AF92690CC2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2000" y="1620838"/>
            <a:ext cx="9883575" cy="54721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>
                <a:solidFill>
                  <a:schemeClr val="tx1"/>
                </a:solidFill>
              </a:defRPr>
            </a:lvl2pPr>
            <a:lvl3pPr marL="216000" indent="-216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600">
                <a:solidFill>
                  <a:schemeClr val="tx1"/>
                </a:solidFill>
              </a:defRPr>
            </a:lvl3pPr>
            <a:lvl4pPr marL="216000" indent="-216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+mj-lt"/>
              <a:buAutoNum type="arabicPeriod"/>
              <a:tabLst>
                <a:tab pos="182563" algn="l"/>
              </a:tabLst>
              <a:defRPr sz="1600">
                <a:solidFill>
                  <a:schemeClr val="tx1"/>
                </a:solidFill>
              </a:defRPr>
            </a:lvl4pPr>
            <a:lvl5pPr marL="432000" indent="-216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449263" algn="l"/>
              </a:tabLst>
              <a:defRPr sz="1600">
                <a:solidFill>
                  <a:schemeClr val="tx1"/>
                </a:solidFill>
              </a:defRPr>
            </a:lvl5pPr>
            <a:lvl6pPr marL="0" indent="0">
              <a:buNone/>
              <a:defRPr lang="en-GB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0" indent="0">
              <a:buNone/>
              <a:defRPr sz="1600"/>
            </a:lvl7pPr>
            <a:lvl8pPr marL="0" indent="0">
              <a:buNone/>
              <a:defRPr sz="1600"/>
            </a:lvl8pPr>
            <a:lvl9pPr marL="0" indent="0">
              <a:buNone/>
              <a:defRPr sz="1600"/>
            </a:lvl9pPr>
          </a:lstStyle>
          <a:p>
            <a:pPr lvl="0"/>
            <a:r>
              <a:rPr lang="en-GB"/>
              <a:t>First level - This is where you put the key message/subheadings for the reader to understand what you want to draw attention to.</a:t>
            </a:r>
          </a:p>
          <a:p>
            <a:pPr lvl="1"/>
            <a:r>
              <a:rPr lang="en-GB"/>
              <a:t>Second level – Main body copy</a:t>
            </a:r>
          </a:p>
          <a:p>
            <a:pPr lvl="2"/>
            <a:r>
              <a:rPr lang="en-GB"/>
              <a:t>Third level – Bullet points</a:t>
            </a:r>
          </a:p>
          <a:p>
            <a:pPr lvl="3"/>
            <a:r>
              <a:rPr lang="en-GB"/>
              <a:t>Fourth level – Numbered points</a:t>
            </a:r>
          </a:p>
          <a:p>
            <a:pPr lvl="4"/>
            <a:r>
              <a:rPr lang="en-GB"/>
              <a:t>Fifth level – Second bullet points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646D00C-140B-FEB9-3820-2A2F75AF49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53311" y="281558"/>
            <a:ext cx="1882140" cy="636525"/>
          </a:xfrm>
          <a:prstGeom prst="rect">
            <a:avLst/>
          </a:prstGeom>
        </p:spPr>
      </p:pic>
      <p:pic>
        <p:nvPicPr>
          <p:cNvPr id="3" name="Picture 2" descr="A blue and white logo&#10;&#10;Description automatically generated">
            <a:extLst>
              <a:ext uri="{FF2B5EF4-FFF2-40B4-BE49-F238E27FC236}">
                <a16:creationId xmlns:a16="http://schemas.microsoft.com/office/drawing/2014/main" id="{133869CE-E16A-4743-12CC-2C0135497A6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000" y="216000"/>
            <a:ext cx="918696" cy="9487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EEBFAB-4330-C0D2-7903-229A52F5A11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262"/>
            <a:ext cx="135468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244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1">
          <p15:clr>
            <a:srgbClr val="FBAE40"/>
          </p15:clr>
        </p15:guide>
        <p15:guide id="2" pos="6498">
          <p15:clr>
            <a:srgbClr val="FBAE40"/>
          </p15:clr>
        </p15:guide>
        <p15:guide id="3" orient="horz" pos="1021" userDrawn="1">
          <p15:clr>
            <a:srgbClr val="FBAE40"/>
          </p15:clr>
        </p15:guide>
        <p15:guide id="4" orient="horz" pos="4468">
          <p15:clr>
            <a:srgbClr val="FBAE40"/>
          </p15:clr>
        </p15:guide>
        <p15:guide id="5" pos="3481">
          <p15:clr>
            <a:srgbClr val="FBAE40"/>
          </p15:clr>
        </p15:guide>
        <p15:guide id="6" pos="3255" userDrawn="1">
          <p15:clr>
            <a:srgbClr val="FBAE40"/>
          </p15:clr>
        </p15:guide>
        <p15:guide id="7" pos="336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29D6BAF7-726A-4CCE-80C2-8AF414228C2B}"/>
              </a:ext>
            </a:extLst>
          </p:cNvPr>
          <p:cNvSpPr txBox="1"/>
          <p:nvPr userDrawn="1"/>
        </p:nvSpPr>
        <p:spPr>
          <a:xfrm>
            <a:off x="9306000" y="7200000"/>
            <a:ext cx="1026000" cy="300991"/>
          </a:xfrm>
          <a:prstGeom prst="rect">
            <a:avLst/>
          </a:prstGeom>
          <a:noFill/>
        </p:spPr>
        <p:txBody>
          <a:bodyPr wrap="square" lIns="115200" tIns="57600" rIns="0" bIns="57600" rtlCol="0">
            <a:spAutoFit/>
          </a:bodyPr>
          <a:lstStyle/>
          <a:p>
            <a:pPr algn="r"/>
            <a:fld id="{4222576E-11E7-43FE-9D56-B51783728168}" type="slidenum">
              <a:rPr lang="en-GB" sz="1200" smtClean="0">
                <a:solidFill>
                  <a:schemeClr val="accent1"/>
                </a:solidFill>
              </a:rPr>
              <a:pPr algn="r"/>
              <a:t>‹#›</a:t>
            </a:fld>
            <a:endParaRPr lang="en-GB" sz="1200">
              <a:solidFill>
                <a:schemeClr val="accen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2EA214-11E4-4FE1-8359-FE483166CA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88000"/>
            <a:ext cx="7920000" cy="579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Most interesting title goes here</a:t>
            </a:r>
            <a:endParaRPr lang="en-GB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A61B0AA-9E2A-FBC4-138C-25E46F4E35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2000" y="900311"/>
            <a:ext cx="8640000" cy="4255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Subtitle goes here</a:t>
            </a:r>
            <a:endParaRPr lang="en-GB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C6581AEF-4F25-F660-D54C-980E12218E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2000" y="1620838"/>
            <a:ext cx="4735313" cy="54721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>
                <a:solidFill>
                  <a:schemeClr val="tx1"/>
                </a:solidFill>
              </a:defRPr>
            </a:lvl2pPr>
            <a:lvl3pPr marL="216000" indent="-216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600">
                <a:solidFill>
                  <a:schemeClr val="tx1"/>
                </a:solidFill>
              </a:defRPr>
            </a:lvl3pPr>
            <a:lvl4pPr marL="216000" indent="-216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+mj-lt"/>
              <a:buAutoNum type="arabicPeriod"/>
              <a:tabLst>
                <a:tab pos="182563" algn="l"/>
              </a:tabLst>
              <a:defRPr sz="1600">
                <a:solidFill>
                  <a:schemeClr val="tx1"/>
                </a:solidFill>
              </a:defRPr>
            </a:lvl4pPr>
            <a:lvl5pPr marL="432000" indent="-216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449263" algn="l"/>
              </a:tabLst>
              <a:defRPr sz="1600">
                <a:solidFill>
                  <a:schemeClr val="tx1"/>
                </a:solidFill>
              </a:defRPr>
            </a:lvl5pPr>
            <a:lvl6pPr marL="0" indent="0">
              <a:buNone/>
              <a:defRPr lang="en-GB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0" indent="0">
              <a:buNone/>
              <a:defRPr sz="1600"/>
            </a:lvl7pPr>
            <a:lvl8pPr marL="0" indent="0">
              <a:buNone/>
              <a:defRPr sz="1600"/>
            </a:lvl8pPr>
            <a:lvl9pPr marL="0" indent="0">
              <a:buNone/>
              <a:defRPr sz="1600"/>
            </a:lvl9pPr>
          </a:lstStyle>
          <a:p>
            <a:pPr lvl="0"/>
            <a:r>
              <a:rPr lang="en-GB"/>
              <a:t>First level </a:t>
            </a:r>
          </a:p>
          <a:p>
            <a:pPr lvl="1"/>
            <a:r>
              <a:rPr lang="en-GB"/>
              <a:t>Second level – Main body copy</a:t>
            </a:r>
          </a:p>
          <a:p>
            <a:pPr lvl="2"/>
            <a:r>
              <a:rPr lang="en-GB"/>
              <a:t>Third level – Bullet points</a:t>
            </a:r>
          </a:p>
          <a:p>
            <a:pPr lvl="3"/>
            <a:r>
              <a:rPr lang="en-GB"/>
              <a:t>Fourth level – Numbered points</a:t>
            </a:r>
          </a:p>
          <a:p>
            <a:pPr lvl="4"/>
            <a:r>
              <a:rPr lang="en-GB"/>
              <a:t>Fifth level – Second bullet points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040D12E7-FFDB-40ED-145A-AD89A4D1930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526088" y="1620838"/>
            <a:ext cx="4789487" cy="54721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>
                <a:solidFill>
                  <a:schemeClr val="tx1"/>
                </a:solidFill>
              </a:defRPr>
            </a:lvl2pPr>
            <a:lvl3pPr marL="216000" indent="-216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600">
                <a:solidFill>
                  <a:schemeClr val="tx1"/>
                </a:solidFill>
              </a:defRPr>
            </a:lvl3pPr>
            <a:lvl4pPr marL="216000" indent="-216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+mj-lt"/>
              <a:buAutoNum type="arabicPeriod"/>
              <a:tabLst>
                <a:tab pos="182563" algn="l"/>
              </a:tabLst>
              <a:defRPr sz="1600">
                <a:solidFill>
                  <a:schemeClr val="tx1"/>
                </a:solidFill>
              </a:defRPr>
            </a:lvl4pPr>
            <a:lvl5pPr marL="432000" indent="-216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449263" algn="l"/>
              </a:tabLst>
              <a:defRPr sz="1600">
                <a:solidFill>
                  <a:schemeClr val="tx1"/>
                </a:solidFill>
              </a:defRPr>
            </a:lvl5pPr>
            <a:lvl6pPr marL="0" indent="0">
              <a:buNone/>
              <a:defRPr lang="en-GB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0" indent="0">
              <a:buNone/>
              <a:defRPr sz="1600"/>
            </a:lvl7pPr>
            <a:lvl8pPr marL="0" indent="0">
              <a:buNone/>
              <a:defRPr sz="1600"/>
            </a:lvl8pPr>
            <a:lvl9pPr marL="0" indent="0">
              <a:buNone/>
              <a:defRPr sz="1600"/>
            </a:lvl9pPr>
          </a:lstStyle>
          <a:p>
            <a:pPr lvl="0"/>
            <a:r>
              <a:rPr lang="en-GB"/>
              <a:t>First level </a:t>
            </a:r>
          </a:p>
          <a:p>
            <a:pPr lvl="1"/>
            <a:r>
              <a:rPr lang="en-GB"/>
              <a:t>Second level – Main body copy</a:t>
            </a:r>
          </a:p>
          <a:p>
            <a:pPr lvl="2"/>
            <a:r>
              <a:rPr lang="en-GB"/>
              <a:t>Third level – Bullet points</a:t>
            </a:r>
          </a:p>
          <a:p>
            <a:pPr lvl="3"/>
            <a:r>
              <a:rPr lang="en-GB"/>
              <a:t>Fourth level – Numbered points</a:t>
            </a:r>
          </a:p>
          <a:p>
            <a:pPr lvl="4"/>
            <a:r>
              <a:rPr lang="en-GB"/>
              <a:t>Fifth level – Second bullet points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53E78C4-B070-3ADB-8D72-1E520FDD7C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53311" y="281558"/>
            <a:ext cx="1882140" cy="636525"/>
          </a:xfrm>
          <a:prstGeom prst="rect">
            <a:avLst/>
          </a:prstGeom>
        </p:spPr>
      </p:pic>
      <p:pic>
        <p:nvPicPr>
          <p:cNvPr id="4" name="Picture 3" descr="A blue and white logo&#10;&#10;Description automatically generated">
            <a:extLst>
              <a:ext uri="{FF2B5EF4-FFF2-40B4-BE49-F238E27FC236}">
                <a16:creationId xmlns:a16="http://schemas.microsoft.com/office/drawing/2014/main" id="{BA543307-B20A-924B-F565-86726B9026A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000" y="216000"/>
            <a:ext cx="918696" cy="9487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C2305D-FE12-D619-B59B-4DA7142E792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35468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602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1">
          <p15:clr>
            <a:srgbClr val="FBAE40"/>
          </p15:clr>
        </p15:guide>
        <p15:guide id="2" pos="6498">
          <p15:clr>
            <a:srgbClr val="FBAE40"/>
          </p15:clr>
        </p15:guide>
        <p15:guide id="3" orient="horz" pos="1021" userDrawn="1">
          <p15:clr>
            <a:srgbClr val="FBAE40"/>
          </p15:clr>
        </p15:guide>
        <p15:guide id="4" orient="horz" pos="4468">
          <p15:clr>
            <a:srgbClr val="FBAE40"/>
          </p15:clr>
        </p15:guide>
        <p15:guide id="6" pos="3255">
          <p15:clr>
            <a:srgbClr val="FBAE40"/>
          </p15:clr>
        </p15:guide>
        <p15:guide id="9" pos="3481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gal &amp; compli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8BC1BEA-A4ED-4C79-8880-065D99FC8C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2000" y="900311"/>
            <a:ext cx="7920000" cy="5802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Contact us</a:t>
            </a:r>
            <a:endParaRPr lang="en-GB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3942E7F-C8BB-4B0B-B59B-E58F49810E89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432000" y="1620468"/>
            <a:ext cx="1064525" cy="1016137"/>
          </a:xfrm>
          <a:prstGeom prst="round1Rect">
            <a:avLst>
              <a:gd name="adj" fmla="val 0"/>
            </a:avLst>
          </a:prstGeom>
        </p:spPr>
        <p:txBody>
          <a:bodyPr anchor="t">
            <a:normAutofit/>
          </a:bodyPr>
          <a:lstStyle>
            <a:lvl1pPr marL="0" indent="0">
              <a:buNone/>
              <a:defRPr sz="100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2BC9007-FB8E-48C0-8E79-2C8C1AEDE61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09129" y="1620468"/>
            <a:ext cx="3558184" cy="5097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 sz="1400" i="1">
                <a:solidFill>
                  <a:schemeClr val="tx1"/>
                </a:solidFill>
                <a:latin typeface="+mj-lt"/>
              </a:defRPr>
            </a:lvl1pPr>
            <a:lvl2pPr marL="432000" indent="-21600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lvl2pPr>
            <a:lvl3pPr marL="648000" indent="-21600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lvl3pPr>
            <a:lvl4pPr marL="2094731" indent="-34290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lvl4pPr>
            <a:lvl5pPr marL="2678674" indent="-34290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Name Surname</a:t>
            </a:r>
            <a:br>
              <a:rPr lang="en-US"/>
            </a:br>
            <a:r>
              <a:rPr lang="en-US"/>
              <a:t>Job title</a:t>
            </a:r>
            <a:endParaRPr lang="en-GB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C6A2CC8D-8B43-4986-8CCA-025A43872CF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9129" y="2130168"/>
            <a:ext cx="3558184" cy="5097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  <a:lvl2pPr marL="432000" indent="-21600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lvl2pPr>
            <a:lvl3pPr marL="648000" indent="-21600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lvl3pPr>
            <a:lvl4pPr marL="2094731" indent="-34290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lvl4pPr>
            <a:lvl5pPr marL="2678674" indent="-34290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+44 (0)</a:t>
            </a:r>
            <a:r>
              <a:rPr lang="en-US" err="1"/>
              <a:t>xxxx</a:t>
            </a:r>
            <a:r>
              <a:rPr lang="en-US"/>
              <a:t> </a:t>
            </a:r>
            <a:r>
              <a:rPr lang="en-US" err="1"/>
              <a:t>xxxx</a:t>
            </a:r>
            <a:br>
              <a:rPr lang="en-US"/>
            </a:br>
            <a:r>
              <a:rPr lang="en-US"/>
              <a:t>first.surname@lcp.uk.com</a:t>
            </a:r>
            <a:endParaRPr lang="en-GB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8B5DE335-AE91-4770-9AC3-133D43FEB59A}"/>
              </a:ext>
            </a:extLst>
          </p:cNvPr>
          <p:cNvSpPr>
            <a:spLocks noGrp="1" noChangeAspect="1"/>
          </p:cNvSpPr>
          <p:nvPr>
            <p:ph type="pic" idx="21"/>
          </p:nvPr>
        </p:nvSpPr>
        <p:spPr>
          <a:xfrm>
            <a:off x="432000" y="2854264"/>
            <a:ext cx="1064525" cy="1016137"/>
          </a:xfrm>
          <a:prstGeom prst="round1Rect">
            <a:avLst>
              <a:gd name="adj" fmla="val 0"/>
            </a:avLst>
          </a:prstGeom>
        </p:spPr>
        <p:txBody>
          <a:bodyPr anchor="t">
            <a:normAutofit/>
          </a:bodyPr>
          <a:lstStyle>
            <a:lvl1pPr marL="0" indent="0">
              <a:buNone/>
              <a:defRPr sz="100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772F600D-2FFA-4E50-AAA5-B189808BB9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609129" y="2854264"/>
            <a:ext cx="3558184" cy="5097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 sz="1400" i="1">
                <a:solidFill>
                  <a:schemeClr val="tx1"/>
                </a:solidFill>
                <a:latin typeface="+mj-lt"/>
              </a:defRPr>
            </a:lvl1pPr>
            <a:lvl2pPr marL="432000" indent="-21600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lvl2pPr>
            <a:lvl3pPr marL="648000" indent="-21600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lvl3pPr>
            <a:lvl4pPr marL="2094731" indent="-34290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lvl4pPr>
            <a:lvl5pPr marL="2678674" indent="-34290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Name Surname</a:t>
            </a:r>
            <a:br>
              <a:rPr lang="en-US"/>
            </a:br>
            <a:r>
              <a:rPr lang="en-US"/>
              <a:t>Job title</a:t>
            </a:r>
            <a:endParaRPr lang="en-GB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2C9A1866-CD9C-4EFE-92C2-1BC92E8BCB3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09129" y="3363964"/>
            <a:ext cx="3558184" cy="5097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  <a:lvl2pPr marL="432000" indent="-21600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lvl2pPr>
            <a:lvl3pPr marL="648000" indent="-21600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lvl3pPr>
            <a:lvl4pPr marL="2094731" indent="-34290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lvl4pPr>
            <a:lvl5pPr marL="2678674" indent="-34290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+44 (0)</a:t>
            </a:r>
            <a:r>
              <a:rPr lang="en-US" err="1"/>
              <a:t>xxxx</a:t>
            </a:r>
            <a:r>
              <a:rPr lang="en-US"/>
              <a:t> </a:t>
            </a:r>
            <a:r>
              <a:rPr lang="en-US" err="1"/>
              <a:t>xxxx</a:t>
            </a:r>
            <a:br>
              <a:rPr lang="en-US"/>
            </a:br>
            <a:r>
              <a:rPr lang="en-US"/>
              <a:t>first.surname@lcp.uk.com</a:t>
            </a:r>
            <a:endParaRPr lang="en-GB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F771F4AE-8FC7-4BDB-9FD7-78F367263CA7}"/>
              </a:ext>
            </a:extLst>
          </p:cNvPr>
          <p:cNvSpPr>
            <a:spLocks noGrp="1" noChangeAspect="1"/>
          </p:cNvSpPr>
          <p:nvPr>
            <p:ph type="pic" idx="24"/>
          </p:nvPr>
        </p:nvSpPr>
        <p:spPr>
          <a:xfrm>
            <a:off x="5526088" y="1620468"/>
            <a:ext cx="1064525" cy="1016137"/>
          </a:xfrm>
          <a:prstGeom prst="round1Rect">
            <a:avLst>
              <a:gd name="adj" fmla="val 0"/>
            </a:avLst>
          </a:prstGeom>
        </p:spPr>
        <p:txBody>
          <a:bodyPr anchor="t">
            <a:normAutofit/>
          </a:bodyPr>
          <a:lstStyle>
            <a:lvl1pPr marL="0" indent="0">
              <a:buNone/>
              <a:defRPr sz="100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6310833C-2828-4E3F-9185-EA5339576C9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03217" y="1620468"/>
            <a:ext cx="3612358" cy="5097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 sz="1400" i="1">
                <a:solidFill>
                  <a:schemeClr val="tx1"/>
                </a:solidFill>
                <a:latin typeface="+mj-lt"/>
              </a:defRPr>
            </a:lvl1pPr>
            <a:lvl2pPr marL="432000" indent="-21600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lvl2pPr>
            <a:lvl3pPr marL="648000" indent="-21600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lvl3pPr>
            <a:lvl4pPr marL="2094731" indent="-34290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lvl4pPr>
            <a:lvl5pPr marL="2678674" indent="-34290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Name Surname</a:t>
            </a:r>
            <a:br>
              <a:rPr lang="en-US"/>
            </a:br>
            <a:r>
              <a:rPr lang="en-US"/>
              <a:t>Job title</a:t>
            </a:r>
            <a:endParaRPr lang="en-GB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C0D5C1E9-91FD-49CF-848D-794159588F8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703217" y="2130168"/>
            <a:ext cx="3612358" cy="5097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  <a:lvl2pPr marL="432000" indent="-21600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lvl2pPr>
            <a:lvl3pPr marL="648000" indent="-21600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lvl3pPr>
            <a:lvl4pPr marL="2094731" indent="-34290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lvl4pPr>
            <a:lvl5pPr marL="2678674" indent="-34290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+44 (0)</a:t>
            </a:r>
            <a:r>
              <a:rPr lang="en-US" err="1"/>
              <a:t>xxxx</a:t>
            </a:r>
            <a:r>
              <a:rPr lang="en-US"/>
              <a:t> </a:t>
            </a:r>
            <a:r>
              <a:rPr lang="en-US" err="1"/>
              <a:t>xxxx</a:t>
            </a:r>
            <a:br>
              <a:rPr lang="en-US"/>
            </a:br>
            <a:r>
              <a:rPr lang="en-US"/>
              <a:t>first.surname@lcp.uk.com</a:t>
            </a:r>
            <a:endParaRPr lang="en-GB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80B97E1A-3A68-4CD7-8FB3-E4EADE7F831D}"/>
              </a:ext>
            </a:extLst>
          </p:cNvPr>
          <p:cNvSpPr>
            <a:spLocks noGrp="1" noChangeAspect="1"/>
          </p:cNvSpPr>
          <p:nvPr>
            <p:ph type="pic" idx="27"/>
          </p:nvPr>
        </p:nvSpPr>
        <p:spPr>
          <a:xfrm>
            <a:off x="5526088" y="2854264"/>
            <a:ext cx="1064525" cy="1016137"/>
          </a:xfrm>
          <a:prstGeom prst="round1Rect">
            <a:avLst>
              <a:gd name="adj" fmla="val 0"/>
            </a:avLst>
          </a:prstGeom>
        </p:spPr>
        <p:txBody>
          <a:bodyPr anchor="t">
            <a:normAutofit/>
          </a:bodyPr>
          <a:lstStyle>
            <a:lvl1pPr marL="0" indent="0">
              <a:buNone/>
              <a:defRPr sz="100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D743021E-A538-405C-9465-4B20DC4FE33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703217" y="2854264"/>
            <a:ext cx="3612358" cy="5097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 sz="1400" i="1">
                <a:solidFill>
                  <a:schemeClr val="tx1"/>
                </a:solidFill>
                <a:latin typeface="+mj-lt"/>
              </a:defRPr>
            </a:lvl1pPr>
            <a:lvl2pPr marL="432000" indent="-21600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lvl2pPr>
            <a:lvl3pPr marL="648000" indent="-21600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lvl3pPr>
            <a:lvl4pPr marL="2094731" indent="-34290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lvl4pPr>
            <a:lvl5pPr marL="2678674" indent="-34290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Name Surname</a:t>
            </a:r>
            <a:br>
              <a:rPr lang="en-US"/>
            </a:br>
            <a:r>
              <a:rPr lang="en-US"/>
              <a:t>Job title</a:t>
            </a:r>
            <a:endParaRPr lang="en-GB"/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5EA72B5C-8E23-42B3-8271-4B25FD56D10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703217" y="3363964"/>
            <a:ext cx="3612358" cy="5097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  <a:lvl2pPr marL="432000" indent="-21600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lvl2pPr>
            <a:lvl3pPr marL="648000" indent="-21600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lvl3pPr>
            <a:lvl4pPr marL="2094731" indent="-34290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lvl4pPr>
            <a:lvl5pPr marL="2678674" indent="-34290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+44 (0)</a:t>
            </a:r>
            <a:r>
              <a:rPr lang="en-US" err="1"/>
              <a:t>xxxx</a:t>
            </a:r>
            <a:r>
              <a:rPr lang="en-US"/>
              <a:t> </a:t>
            </a:r>
            <a:r>
              <a:rPr lang="en-US" err="1"/>
              <a:t>xxxx</a:t>
            </a:r>
            <a:br>
              <a:rPr lang="en-US"/>
            </a:br>
            <a:r>
              <a:rPr lang="en-US"/>
              <a:t>first.surname@lcp.uk.com</a:t>
            </a:r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2D55892-DC78-4261-BE7F-C204984B2A2E}"/>
              </a:ext>
            </a:extLst>
          </p:cNvPr>
          <p:cNvSpPr txBox="1"/>
          <p:nvPr userDrawn="1"/>
        </p:nvSpPr>
        <p:spPr>
          <a:xfrm>
            <a:off x="9306000" y="7200000"/>
            <a:ext cx="1026000" cy="300991"/>
          </a:xfrm>
          <a:prstGeom prst="rect">
            <a:avLst/>
          </a:prstGeom>
          <a:noFill/>
        </p:spPr>
        <p:txBody>
          <a:bodyPr wrap="square" lIns="115200" tIns="57600" rIns="0" bIns="57600" rtlCol="0">
            <a:spAutoFit/>
          </a:bodyPr>
          <a:lstStyle/>
          <a:p>
            <a:pPr algn="r"/>
            <a:fld id="{4222576E-11E7-43FE-9D56-B51783728168}" type="slidenum">
              <a:rPr lang="en-GB" sz="1200" smtClean="0">
                <a:solidFill>
                  <a:schemeClr val="accent1"/>
                </a:solidFill>
              </a:rPr>
              <a:pPr algn="r"/>
              <a:t>‹#›</a:t>
            </a:fld>
            <a:endParaRPr lang="en-GB" sz="1200">
              <a:solidFill>
                <a:schemeClr val="accen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1C5098-2999-49B2-8750-757826BD7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88000"/>
            <a:ext cx="7920000" cy="579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Our team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34DC3CE-5894-1461-1F12-2F0D0D9C4A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53311" y="281558"/>
            <a:ext cx="1882140" cy="636525"/>
          </a:xfrm>
          <a:prstGeom prst="rect">
            <a:avLst/>
          </a:prstGeom>
        </p:spPr>
      </p:pic>
      <p:pic>
        <p:nvPicPr>
          <p:cNvPr id="4" name="Picture 3" descr="A blue and white logo&#10;&#10;Description automatically generated">
            <a:extLst>
              <a:ext uri="{FF2B5EF4-FFF2-40B4-BE49-F238E27FC236}">
                <a16:creationId xmlns:a16="http://schemas.microsoft.com/office/drawing/2014/main" id="{F166A491-3952-F03C-18CC-BCF96D163C2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000" y="216000"/>
            <a:ext cx="918696" cy="9487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E22282-FDD1-14AB-6A4C-C34CFD41AB4C}"/>
              </a:ext>
            </a:extLst>
          </p:cNvPr>
          <p:cNvSpPr txBox="1"/>
          <p:nvPr userDrawn="1"/>
        </p:nvSpPr>
        <p:spPr>
          <a:xfrm>
            <a:off x="0" y="5600700"/>
            <a:ext cx="10693399" cy="19579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324000" rIns="288000">
            <a:noAutofit/>
          </a:bodyPr>
          <a:lstStyle/>
          <a:p>
            <a:pPr marL="0" marR="0" lvl="0" indent="0" algn="l" defTabSz="1167886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800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+mn-cs"/>
              </a:rPr>
              <a:t>All rights to this document are reserved to Lane Clark &amp; Peacock LLP. We accept no liability to anyone to whom this document has been provided (with or without our consent). Nothing in this document constitutes advice. </a:t>
            </a:r>
          </a:p>
          <a:p>
            <a:pPr marL="0" marR="0" lvl="0" indent="0" algn="l" defTabSz="1167886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800" b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About Lane Clark &amp; Peacock LLP</a:t>
            </a:r>
          </a:p>
          <a:p>
            <a:pPr marL="0" marR="0" lvl="0" indent="0" algn="l" defTabSz="1167886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Lane Clark &amp; Peacock LLP is a limited liability partnership registered in England and Wales with registered number OC301436. LCP is a registered trademark in the UK and in the EU. All partners are members of Lane Clark &amp; Peacock LLP. A list of members’ names is available for inspection at 95 Wigmore Street, London W1U 1DQ, the firm’s principal place of business and registered office. </a:t>
            </a:r>
          </a:p>
          <a:p>
            <a:pPr marL="0" marR="0" lvl="0" indent="0" algn="l" defTabSz="1167886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Lane Clark &amp; Peacock LLP is authorised and regulated by the Financial Conduct Authority for some insurance mediation activities only and is licensed by the Institute and Faculty of Actuaries for a range of investment business activities. </a:t>
            </a:r>
          </a:p>
          <a:p>
            <a:pPr marL="0" marR="0" lvl="0" indent="0" algn="l" defTabSz="1167886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© Lane Clark &amp; Peacock LLP 2025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800">
                <a:effectLst/>
                <a:latin typeface="Arial" panose="020B0604020202020204" pitchFamily="34" charset="0"/>
                <a:ea typeface="Calibri" panose="020F0502020204030204" pitchFamily="34" charset="0"/>
                <a:hlinkClick r:id="rId5"/>
              </a:rPr>
              <a:t>https://www.lcp.com/en/important-information-about-us-and-the-use-of-our-work</a:t>
            </a:r>
            <a:r>
              <a:rPr lang="en-GB" sz="8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contains important information about this communication from LCP, including limitations as to its use.</a:t>
            </a:r>
          </a:p>
        </p:txBody>
      </p:sp>
    </p:spTree>
    <p:extLst>
      <p:ext uri="{BB962C8B-B14F-4D97-AF65-F5344CB8AC3E}">
        <p14:creationId xmlns:p14="http://schemas.microsoft.com/office/powerpoint/2010/main" val="2438191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1">
          <p15:clr>
            <a:srgbClr val="FBAE40"/>
          </p15:clr>
        </p15:guide>
        <p15:guide id="2" pos="6498">
          <p15:clr>
            <a:srgbClr val="FBAE40"/>
          </p15:clr>
        </p15:guide>
        <p15:guide id="3" orient="horz" pos="295">
          <p15:clr>
            <a:srgbClr val="FBAE40"/>
          </p15:clr>
        </p15:guide>
        <p15:guide id="4" orient="horz" pos="4468">
          <p15:clr>
            <a:srgbClr val="FBAE40"/>
          </p15:clr>
        </p15:guide>
        <p15:guide id="5" pos="3255">
          <p15:clr>
            <a:srgbClr val="FBAE40"/>
          </p15:clr>
        </p15:guide>
        <p15:guide id="6" pos="348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D8D5C418-3049-8627-F6BE-C92674D491A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8453311" y="281558"/>
            <a:ext cx="1882140" cy="636525"/>
          </a:xfrm>
          <a:prstGeom prst="rect">
            <a:avLst/>
          </a:prstGeom>
        </p:spPr>
      </p:pic>
      <p:pic>
        <p:nvPicPr>
          <p:cNvPr id="2" name="Picture 1" descr="A blue and white logo&#10;&#10;Description automatically generated">
            <a:extLst>
              <a:ext uri="{FF2B5EF4-FFF2-40B4-BE49-F238E27FC236}">
                <a16:creationId xmlns:a16="http://schemas.microsoft.com/office/drawing/2014/main" id="{FA1270CD-ECC1-8377-FBDD-A52E7586E307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000" y="216000"/>
            <a:ext cx="918696" cy="9487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A8B42F-01FE-E490-DB0A-34BFC4AC27F5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35468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893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3" r:id="rId3"/>
    <p:sldLayoutId id="2147483700" r:id="rId4"/>
    <p:sldLayoutId id="2147483707" r:id="rId5"/>
    <p:sldLayoutId id="2147483708" r:id="rId6"/>
    <p:sldLayoutId id="2147483709" r:id="rId7"/>
  </p:sldLayoutIdLst>
  <p:hf hdr="0" ftr="0" dt="0"/>
  <p:txStyles>
    <p:titleStyle>
      <a:lvl1pPr algn="l" defTabSz="1167886" rtl="0" eaLnBrk="1" latinLnBrk="0" hangingPunct="1">
        <a:spcBef>
          <a:spcPct val="0"/>
        </a:spcBef>
        <a:buNone/>
        <a:defRPr sz="2800" i="1" kern="1200">
          <a:solidFill>
            <a:schemeClr val="tx2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33242" indent="-233242" algn="l" defTabSz="1167886" rtl="0" eaLnBrk="1" latinLnBrk="0" hangingPunct="1">
        <a:spcBef>
          <a:spcPts val="0"/>
        </a:spcBef>
        <a:spcAft>
          <a:spcPts val="480"/>
        </a:spcAft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91613" indent="-458371" algn="l" defTabSz="116788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459857" indent="-291971" algn="l" defTabSz="11678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043802" indent="-291971" algn="l" defTabSz="116788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627745" indent="-291971" algn="l" defTabSz="116788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211687" indent="-291971" algn="l" defTabSz="11678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95632" indent="-291971" algn="l" defTabSz="11678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79574" indent="-291971" algn="l" defTabSz="11678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63517" indent="-291971" algn="l" defTabSz="11678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6788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83944" algn="l" defTabSz="116788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67886" algn="l" defTabSz="116788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751830" algn="l" defTabSz="116788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335773" algn="l" defTabSz="116788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919716" algn="l" defTabSz="116788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503660" algn="l" defTabSz="116788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4087603" algn="l" defTabSz="116788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671546" algn="l" defTabSz="116788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81" userDrawn="1">
          <p15:clr>
            <a:srgbClr val="F26B43"/>
          </p15:clr>
        </p15:guide>
        <p15:guide id="2" pos="33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83BFCD-2D2E-848F-F4B5-14E14A78B8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/>
              <a:t>Key findings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A4B491-007C-A20F-AF5B-DB21CD1B7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Insights at a glance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7D14880-F5EC-ED36-089D-F53D6CB44175}"/>
              </a:ext>
            </a:extLst>
          </p:cNvPr>
          <p:cNvGrpSpPr/>
          <p:nvPr/>
        </p:nvGrpSpPr>
        <p:grpSpPr>
          <a:xfrm>
            <a:off x="396081" y="1928022"/>
            <a:ext cx="3129050" cy="1427905"/>
            <a:chOff x="727364" y="1963881"/>
            <a:chExt cx="2047009" cy="1615332"/>
          </a:xfrm>
        </p:grpSpPr>
        <p:sp>
          <p:nvSpPr>
            <p:cNvPr id="9" name="Rectangle: Single Corner Rounded 8">
              <a:extLst>
                <a:ext uri="{FF2B5EF4-FFF2-40B4-BE49-F238E27FC236}">
                  <a16:creationId xmlns:a16="http://schemas.microsoft.com/office/drawing/2014/main" id="{CC24799C-22E2-4C2B-6F4A-01A466DF6586}"/>
                </a:ext>
              </a:extLst>
            </p:cNvPr>
            <p:cNvSpPr/>
            <p:nvPr/>
          </p:nvSpPr>
          <p:spPr>
            <a:xfrm flipV="1">
              <a:off x="727364" y="1963881"/>
              <a:ext cx="2047009" cy="1615331"/>
            </a:xfrm>
            <a:prstGeom prst="round1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D8F113B-70C3-9E8F-A23E-BC256FE5FA10}"/>
                </a:ext>
              </a:extLst>
            </p:cNvPr>
            <p:cNvSpPr txBox="1"/>
            <p:nvPr/>
          </p:nvSpPr>
          <p:spPr>
            <a:xfrm>
              <a:off x="776177" y="2009553"/>
              <a:ext cx="190238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br>
                <a:rPr lang="en-GB" i="1">
                  <a:solidFill>
                    <a:schemeClr val="tx2"/>
                  </a:solidFill>
                  <a:latin typeface="Georgia" panose="02040502050405020303" pitchFamily="18" charset="0"/>
                </a:rPr>
              </a:br>
              <a:r>
                <a:rPr lang="en-GB" i="1">
                  <a:solidFill>
                    <a:schemeClr val="tx2"/>
                  </a:solidFill>
                  <a:latin typeface="Georgia" panose="02040502050405020303" pitchFamily="18" charset="0"/>
                </a:rPr>
                <a:t>1 in 2</a:t>
              </a:r>
            </a:p>
            <a:p>
              <a:r>
                <a:rPr lang="en-GB" sz="1400"/>
                <a:t>associations enrol at the auto-enrolment minimum total contribution of 8%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07F8AF9-B164-41A0-3349-9B985FF675AC}"/>
              </a:ext>
            </a:extLst>
          </p:cNvPr>
          <p:cNvGrpSpPr/>
          <p:nvPr/>
        </p:nvGrpSpPr>
        <p:grpSpPr>
          <a:xfrm>
            <a:off x="396081" y="3809705"/>
            <a:ext cx="3129050" cy="1427904"/>
            <a:chOff x="727364" y="1963881"/>
            <a:chExt cx="2047009" cy="1615331"/>
          </a:xfrm>
        </p:grpSpPr>
        <p:sp>
          <p:nvSpPr>
            <p:cNvPr id="33" name="Rectangle: Single Corner Rounded 32">
              <a:extLst>
                <a:ext uri="{FF2B5EF4-FFF2-40B4-BE49-F238E27FC236}">
                  <a16:creationId xmlns:a16="http://schemas.microsoft.com/office/drawing/2014/main" id="{8A11D47A-BC1E-C14B-E9DC-22DD093CDEC7}"/>
                </a:ext>
              </a:extLst>
            </p:cNvPr>
            <p:cNvSpPr/>
            <p:nvPr/>
          </p:nvSpPr>
          <p:spPr>
            <a:xfrm flipV="1">
              <a:off x="727364" y="1963881"/>
              <a:ext cx="2047009" cy="1615331"/>
            </a:xfrm>
            <a:prstGeom prst="round1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D9AF5CA-B2BA-C82E-E4BE-F7AC0F8A0E72}"/>
                </a:ext>
              </a:extLst>
            </p:cNvPr>
            <p:cNvSpPr txBox="1"/>
            <p:nvPr/>
          </p:nvSpPr>
          <p:spPr>
            <a:xfrm>
              <a:off x="776177" y="2009553"/>
              <a:ext cx="1902388" cy="1288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br>
                <a:rPr lang="en-GB" i="1">
                  <a:solidFill>
                    <a:schemeClr val="tx2"/>
                  </a:solidFill>
                  <a:latin typeface="Georgia" panose="02040502050405020303" pitchFamily="18" charset="0"/>
                </a:rPr>
              </a:br>
              <a:r>
                <a:rPr lang="en-GB" i="1">
                  <a:solidFill>
                    <a:schemeClr val="accent3"/>
                  </a:solidFill>
                  <a:latin typeface="Georgia" panose="02040502050405020303" pitchFamily="18" charset="0"/>
                </a:rPr>
                <a:t>10%</a:t>
              </a:r>
            </a:p>
            <a:p>
              <a:r>
                <a:rPr lang="en-GB" sz="1400"/>
                <a:t>is the most common maximum employer contribution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F4F61B7-35F2-C196-DC65-D2D4E64E1073}"/>
              </a:ext>
            </a:extLst>
          </p:cNvPr>
          <p:cNvGrpSpPr/>
          <p:nvPr/>
        </p:nvGrpSpPr>
        <p:grpSpPr>
          <a:xfrm>
            <a:off x="396081" y="5691388"/>
            <a:ext cx="3129050" cy="1427904"/>
            <a:chOff x="727364" y="1963881"/>
            <a:chExt cx="2047009" cy="1615331"/>
          </a:xfrm>
        </p:grpSpPr>
        <p:sp>
          <p:nvSpPr>
            <p:cNvPr id="39" name="Rectangle: Single Corner Rounded 38">
              <a:extLst>
                <a:ext uri="{FF2B5EF4-FFF2-40B4-BE49-F238E27FC236}">
                  <a16:creationId xmlns:a16="http://schemas.microsoft.com/office/drawing/2014/main" id="{EEB0D725-D920-1BA8-118A-6E260B9365F3}"/>
                </a:ext>
              </a:extLst>
            </p:cNvPr>
            <p:cNvSpPr/>
            <p:nvPr/>
          </p:nvSpPr>
          <p:spPr>
            <a:xfrm flipV="1">
              <a:off x="727364" y="1963881"/>
              <a:ext cx="2047009" cy="1615331"/>
            </a:xfrm>
            <a:prstGeom prst="round1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7891188-85F4-355A-6CCD-CFA33A5E9AC4}"/>
                </a:ext>
              </a:extLst>
            </p:cNvPr>
            <p:cNvSpPr txBox="1"/>
            <p:nvPr/>
          </p:nvSpPr>
          <p:spPr>
            <a:xfrm>
              <a:off x="776177" y="2009553"/>
              <a:ext cx="1902388" cy="1531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br>
                <a:rPr lang="en-GB" i="1">
                  <a:solidFill>
                    <a:schemeClr val="tx2"/>
                  </a:solidFill>
                  <a:latin typeface="Georgia" panose="02040502050405020303" pitchFamily="18" charset="0"/>
                </a:rPr>
              </a:br>
              <a:r>
                <a:rPr lang="en-GB" i="1">
                  <a:solidFill>
                    <a:schemeClr val="accent4"/>
                  </a:solidFill>
                  <a:latin typeface="Georgia" panose="02040502050405020303" pitchFamily="18" charset="0"/>
                </a:rPr>
                <a:t>Over 50%</a:t>
              </a:r>
            </a:p>
            <a:p>
              <a:r>
                <a:rPr lang="en-GB" sz="1400"/>
                <a:t>of associations offer some form of matching contributions to employees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BDE4A0C-8FB1-4F36-CDE0-5C3421555AF2}"/>
              </a:ext>
            </a:extLst>
          </p:cNvPr>
          <p:cNvGrpSpPr/>
          <p:nvPr/>
        </p:nvGrpSpPr>
        <p:grpSpPr>
          <a:xfrm>
            <a:off x="3752137" y="1928019"/>
            <a:ext cx="3129050" cy="1427903"/>
            <a:chOff x="727364" y="1963881"/>
            <a:chExt cx="2047009" cy="1615331"/>
          </a:xfrm>
        </p:grpSpPr>
        <p:sp>
          <p:nvSpPr>
            <p:cNvPr id="42" name="Rectangle: Single Corner Rounded 41">
              <a:extLst>
                <a:ext uri="{FF2B5EF4-FFF2-40B4-BE49-F238E27FC236}">
                  <a16:creationId xmlns:a16="http://schemas.microsoft.com/office/drawing/2014/main" id="{E5984294-58C3-BC30-EE3D-5C5969073C63}"/>
                </a:ext>
              </a:extLst>
            </p:cNvPr>
            <p:cNvSpPr/>
            <p:nvPr/>
          </p:nvSpPr>
          <p:spPr>
            <a:xfrm flipV="1">
              <a:off x="727364" y="1963881"/>
              <a:ext cx="2047009" cy="1615331"/>
            </a:xfrm>
            <a:prstGeom prst="round1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BADEC42-8E79-57AC-1A7B-C60AC1E04980}"/>
                </a:ext>
              </a:extLst>
            </p:cNvPr>
            <p:cNvSpPr txBox="1"/>
            <p:nvPr/>
          </p:nvSpPr>
          <p:spPr>
            <a:xfrm>
              <a:off x="776177" y="2009555"/>
              <a:ext cx="1902388" cy="1531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1678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br>
                <a:rPr lang="en-GB" i="1">
                  <a:solidFill>
                    <a:schemeClr val="tx2"/>
                  </a:solidFill>
                  <a:latin typeface="Georgia" panose="02040502050405020303" pitchFamily="18" charset="0"/>
                </a:rPr>
              </a:br>
              <a:r>
                <a:rPr lang="en-GB" i="1">
                  <a:solidFill>
                    <a:schemeClr val="tx2"/>
                  </a:solidFill>
                  <a:latin typeface="Georgia" panose="02040502050405020303" pitchFamily="18" charset="0"/>
                </a:rPr>
                <a:t>Over </a:t>
              </a:r>
              <a:r>
                <a:rPr lang="en-GB" i="1">
                  <a:solidFill>
                    <a:srgbClr val="00A3C7"/>
                  </a:solidFill>
                  <a:latin typeface="Georgia" panose="02040502050405020303" pitchFamily="18" charset="0"/>
                </a:rPr>
                <a:t>6</a:t>
              </a:r>
              <a:r>
                <a:rPr kumimoji="0" lang="en-GB" sz="2000" b="0" i="1" u="none" strike="noStrike" kern="1200" cap="none" spc="0" normalizeH="0" baseline="0" noProof="0">
                  <a:ln>
                    <a:noFill/>
                  </a:ln>
                  <a:solidFill>
                    <a:srgbClr val="00A3C7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+mn-cs"/>
                </a:rPr>
                <a:t>0%</a:t>
              </a:r>
            </a:p>
            <a:p>
              <a:pPr marL="0" marR="0" lvl="0" indent="0" algn="l" defTabSz="11678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of associations enrol at an employer contribution rate of 5% or more</a:t>
              </a:r>
              <a:endParaRPr kumimoji="0" lang="en-GB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0347CDE-A565-CF12-CA5B-2EBC4ED3A39A}"/>
              </a:ext>
            </a:extLst>
          </p:cNvPr>
          <p:cNvGrpSpPr/>
          <p:nvPr/>
        </p:nvGrpSpPr>
        <p:grpSpPr>
          <a:xfrm>
            <a:off x="3752137" y="3809704"/>
            <a:ext cx="3129050" cy="1427904"/>
            <a:chOff x="727364" y="1963881"/>
            <a:chExt cx="2047009" cy="1615331"/>
          </a:xfrm>
        </p:grpSpPr>
        <p:sp>
          <p:nvSpPr>
            <p:cNvPr id="45" name="Rectangle: Single Corner Rounded 44">
              <a:extLst>
                <a:ext uri="{FF2B5EF4-FFF2-40B4-BE49-F238E27FC236}">
                  <a16:creationId xmlns:a16="http://schemas.microsoft.com/office/drawing/2014/main" id="{38C6904B-E432-C845-BB32-3F1B2D6E20CB}"/>
                </a:ext>
              </a:extLst>
            </p:cNvPr>
            <p:cNvSpPr/>
            <p:nvPr/>
          </p:nvSpPr>
          <p:spPr>
            <a:xfrm flipV="1">
              <a:off x="727364" y="1963881"/>
              <a:ext cx="2047009" cy="1615331"/>
            </a:xfrm>
            <a:prstGeom prst="round1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2CABF54-BCE2-54FF-29A7-B6FCDEBE8404}"/>
                </a:ext>
              </a:extLst>
            </p:cNvPr>
            <p:cNvSpPr txBox="1"/>
            <p:nvPr/>
          </p:nvSpPr>
          <p:spPr>
            <a:xfrm>
              <a:off x="776177" y="2009553"/>
              <a:ext cx="1902388" cy="1531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br>
                <a:rPr lang="en-GB" i="1">
                  <a:solidFill>
                    <a:schemeClr val="tx2"/>
                  </a:solidFill>
                  <a:latin typeface="Georgia" panose="02040502050405020303" pitchFamily="18" charset="0"/>
                </a:rPr>
              </a:br>
              <a:r>
                <a:rPr lang="en-GB" i="1">
                  <a:solidFill>
                    <a:schemeClr val="accent3"/>
                  </a:solidFill>
                  <a:latin typeface="Georgia" panose="02040502050405020303" pitchFamily="18" charset="0"/>
                </a:rPr>
                <a:t>Nearly 2/3rds</a:t>
              </a:r>
            </a:p>
            <a:p>
              <a:r>
                <a:rPr lang="en-GB" sz="1400"/>
                <a:t>of associations have a maximum employer contribution of between</a:t>
              </a:r>
              <a:br>
                <a:rPr lang="en-GB" sz="1400"/>
              </a:br>
              <a:r>
                <a:rPr lang="en-GB" sz="1400"/>
                <a:t>8% and 12% 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444705F-56FF-ADD1-D979-2AAC77510FB2}"/>
              </a:ext>
            </a:extLst>
          </p:cNvPr>
          <p:cNvGrpSpPr/>
          <p:nvPr/>
        </p:nvGrpSpPr>
        <p:grpSpPr>
          <a:xfrm>
            <a:off x="3752137" y="5691386"/>
            <a:ext cx="3129050" cy="1427904"/>
            <a:chOff x="727364" y="1963881"/>
            <a:chExt cx="2047009" cy="1615331"/>
          </a:xfrm>
        </p:grpSpPr>
        <p:sp>
          <p:nvSpPr>
            <p:cNvPr id="48" name="Rectangle: Single Corner Rounded 47">
              <a:extLst>
                <a:ext uri="{FF2B5EF4-FFF2-40B4-BE49-F238E27FC236}">
                  <a16:creationId xmlns:a16="http://schemas.microsoft.com/office/drawing/2014/main" id="{412B2983-D088-DDAB-7F8C-263A95A6937B}"/>
                </a:ext>
              </a:extLst>
            </p:cNvPr>
            <p:cNvSpPr/>
            <p:nvPr/>
          </p:nvSpPr>
          <p:spPr>
            <a:xfrm flipV="1">
              <a:off x="727364" y="1963881"/>
              <a:ext cx="2047009" cy="1615331"/>
            </a:xfrm>
            <a:prstGeom prst="round1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7324BCF-BF76-6565-8A9A-5CA712764C2C}"/>
                </a:ext>
              </a:extLst>
            </p:cNvPr>
            <p:cNvSpPr txBox="1"/>
            <p:nvPr/>
          </p:nvSpPr>
          <p:spPr>
            <a:xfrm>
              <a:off x="776177" y="2009553"/>
              <a:ext cx="1902388" cy="1569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1678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br>
                <a:rPr lang="en-GB" i="1">
                  <a:solidFill>
                    <a:schemeClr val="tx2"/>
                  </a:solidFill>
                  <a:latin typeface="Georgia" panose="02040502050405020303" pitchFamily="18" charset="0"/>
                </a:rPr>
              </a:br>
              <a:r>
                <a:rPr kumimoji="0" lang="en-GB" sz="2000" b="0" i="1" u="none" strike="noStrike" kern="1200" cap="none" spc="0" normalizeH="0" baseline="0" noProof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+mn-cs"/>
                </a:rPr>
                <a:t>Half</a:t>
              </a:r>
            </a:p>
            <a:p>
              <a:pPr marL="0" marR="0" lvl="0" indent="0" algn="l" defTabSz="11678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of associations could save on NI contributions by implementing or expanding salary sacrifice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F68160A-F07B-EFC3-A2D8-287C85B03924}"/>
              </a:ext>
            </a:extLst>
          </p:cNvPr>
          <p:cNvGrpSpPr/>
          <p:nvPr/>
        </p:nvGrpSpPr>
        <p:grpSpPr>
          <a:xfrm>
            <a:off x="7096434" y="1928019"/>
            <a:ext cx="3129050" cy="1427904"/>
            <a:chOff x="727364" y="1963881"/>
            <a:chExt cx="2047009" cy="1615331"/>
          </a:xfrm>
        </p:grpSpPr>
        <p:sp>
          <p:nvSpPr>
            <p:cNvPr id="51" name="Rectangle: Single Corner Rounded 50">
              <a:extLst>
                <a:ext uri="{FF2B5EF4-FFF2-40B4-BE49-F238E27FC236}">
                  <a16:creationId xmlns:a16="http://schemas.microsoft.com/office/drawing/2014/main" id="{A304447A-4AFE-AA62-ACD6-88E8996DCC41}"/>
                </a:ext>
              </a:extLst>
            </p:cNvPr>
            <p:cNvSpPr/>
            <p:nvPr/>
          </p:nvSpPr>
          <p:spPr>
            <a:xfrm flipV="1">
              <a:off x="727364" y="1963881"/>
              <a:ext cx="2047009" cy="1615331"/>
            </a:xfrm>
            <a:prstGeom prst="round1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B188D77-4E3A-373D-B92B-71C75ECD01E2}"/>
                </a:ext>
              </a:extLst>
            </p:cNvPr>
            <p:cNvSpPr txBox="1"/>
            <p:nvPr/>
          </p:nvSpPr>
          <p:spPr>
            <a:xfrm>
              <a:off x="776177" y="2009553"/>
              <a:ext cx="1902388" cy="1288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1678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br>
                <a:rPr lang="en-GB" i="1" dirty="0">
                  <a:solidFill>
                    <a:schemeClr val="tx2"/>
                  </a:solidFill>
                  <a:latin typeface="Georgia" panose="02040502050405020303" pitchFamily="18" charset="0"/>
                </a:rPr>
              </a:br>
              <a:r>
                <a:rPr kumimoji="0" lang="en-GB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00A3C7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+mn-cs"/>
                </a:rPr>
                <a:t>Less than 3%</a:t>
              </a:r>
            </a:p>
            <a:p>
              <a:pPr marL="0" marR="0" lvl="0" indent="0" algn="l" defTabSz="11678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400" dirty="0">
                  <a:solidFill>
                    <a:srgbClr val="000000"/>
                  </a:solidFill>
                  <a:latin typeface="Arial"/>
                </a:rPr>
                <a:t>o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 associations enrol at </a:t>
              </a:r>
              <a:b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Living Pension level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D934FEA-3B20-1B87-D337-7E4F411E8623}"/>
              </a:ext>
            </a:extLst>
          </p:cNvPr>
          <p:cNvGrpSpPr/>
          <p:nvPr/>
        </p:nvGrpSpPr>
        <p:grpSpPr>
          <a:xfrm>
            <a:off x="7096434" y="3809703"/>
            <a:ext cx="3129050" cy="1427904"/>
            <a:chOff x="727364" y="1963881"/>
            <a:chExt cx="2047009" cy="1615331"/>
          </a:xfrm>
        </p:grpSpPr>
        <p:sp>
          <p:nvSpPr>
            <p:cNvPr id="54" name="Rectangle: Single Corner Rounded 53">
              <a:extLst>
                <a:ext uri="{FF2B5EF4-FFF2-40B4-BE49-F238E27FC236}">
                  <a16:creationId xmlns:a16="http://schemas.microsoft.com/office/drawing/2014/main" id="{C88C9630-03B2-F1FE-6A10-3D4B998BA89C}"/>
                </a:ext>
              </a:extLst>
            </p:cNvPr>
            <p:cNvSpPr/>
            <p:nvPr/>
          </p:nvSpPr>
          <p:spPr>
            <a:xfrm flipV="1">
              <a:off x="727364" y="1963881"/>
              <a:ext cx="2047009" cy="1615331"/>
            </a:xfrm>
            <a:prstGeom prst="round1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3914B02-0184-AF8E-1ACD-63A65C23D184}"/>
                </a:ext>
              </a:extLst>
            </p:cNvPr>
            <p:cNvSpPr txBox="1"/>
            <p:nvPr/>
          </p:nvSpPr>
          <p:spPr>
            <a:xfrm>
              <a:off x="776177" y="2009553"/>
              <a:ext cx="1902388" cy="1531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br>
                <a:rPr lang="en-GB" i="1">
                  <a:solidFill>
                    <a:schemeClr val="tx2"/>
                  </a:solidFill>
                  <a:latin typeface="Georgia" panose="02040502050405020303" pitchFamily="18" charset="0"/>
                </a:rPr>
              </a:br>
              <a:r>
                <a:rPr lang="en-GB" i="1">
                  <a:solidFill>
                    <a:schemeClr val="accent3"/>
                  </a:solidFill>
                  <a:latin typeface="Georgia" panose="02040502050405020303" pitchFamily="18" charset="0"/>
                </a:rPr>
                <a:t>Fewer than 1 in 5</a:t>
              </a:r>
            </a:p>
            <a:p>
              <a:r>
                <a:rPr lang="en-GB" sz="1400"/>
                <a:t>associations have a maximum employer contribution of 5% or less 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6D6E459-8A60-0755-1721-4B3A028D57E1}"/>
              </a:ext>
            </a:extLst>
          </p:cNvPr>
          <p:cNvGrpSpPr/>
          <p:nvPr/>
        </p:nvGrpSpPr>
        <p:grpSpPr>
          <a:xfrm>
            <a:off x="7096434" y="5691385"/>
            <a:ext cx="3129050" cy="1427905"/>
            <a:chOff x="727364" y="1963881"/>
            <a:chExt cx="2047009" cy="1615331"/>
          </a:xfrm>
        </p:grpSpPr>
        <p:sp>
          <p:nvSpPr>
            <p:cNvPr id="57" name="Rectangle: Single Corner Rounded 56">
              <a:extLst>
                <a:ext uri="{FF2B5EF4-FFF2-40B4-BE49-F238E27FC236}">
                  <a16:creationId xmlns:a16="http://schemas.microsoft.com/office/drawing/2014/main" id="{92DBE755-782A-3063-93C0-CB9E9E2BBAF7}"/>
                </a:ext>
              </a:extLst>
            </p:cNvPr>
            <p:cNvSpPr/>
            <p:nvPr/>
          </p:nvSpPr>
          <p:spPr>
            <a:xfrm flipV="1">
              <a:off x="727364" y="1963881"/>
              <a:ext cx="2047009" cy="1615331"/>
            </a:xfrm>
            <a:prstGeom prst="round1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1B474835-C0EA-B553-2580-E317DCAC468A}"/>
                </a:ext>
              </a:extLst>
            </p:cNvPr>
            <p:cNvSpPr txBox="1"/>
            <p:nvPr/>
          </p:nvSpPr>
          <p:spPr>
            <a:xfrm>
              <a:off x="736343" y="1997800"/>
              <a:ext cx="2029050" cy="1288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i="1">
                <a:solidFill>
                  <a:schemeClr val="accent4"/>
                </a:solidFill>
                <a:latin typeface="Georgia" panose="02040502050405020303" pitchFamily="18" charset="0"/>
              </a:endParaRPr>
            </a:p>
            <a:p>
              <a:r>
                <a:rPr lang="en-GB" i="1">
                  <a:solidFill>
                    <a:schemeClr val="accent4"/>
                  </a:solidFill>
                  <a:latin typeface="Georgia" panose="02040502050405020303" pitchFamily="18" charset="0"/>
                </a:rPr>
                <a:t>Only 20% </a:t>
              </a:r>
              <a:br>
                <a:rPr lang="en-GB" i="1">
                  <a:solidFill>
                    <a:schemeClr val="accent4"/>
                  </a:solidFill>
                  <a:latin typeface="Georgia" panose="02040502050405020303" pitchFamily="18" charset="0"/>
                </a:rPr>
              </a:br>
              <a:r>
                <a:rPr lang="en-GB" sz="1400"/>
                <a:t>of associations think employees highly value their pension scheme </a:t>
              </a: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9F4ECD55-FEA3-F42F-55C8-D96650ED5AC2}"/>
              </a:ext>
            </a:extLst>
          </p:cNvPr>
          <p:cNvSpPr txBox="1"/>
          <p:nvPr/>
        </p:nvSpPr>
        <p:spPr>
          <a:xfrm>
            <a:off x="311020" y="1509346"/>
            <a:ext cx="2982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chemeClr val="tx2"/>
                </a:solidFill>
              </a:rPr>
              <a:t>DEFAULT CONTRIBUTIONS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778B79E-BFBA-9564-3890-4A81208AE0BB}"/>
              </a:ext>
            </a:extLst>
          </p:cNvPr>
          <p:cNvSpPr txBox="1"/>
          <p:nvPr/>
        </p:nvSpPr>
        <p:spPr>
          <a:xfrm>
            <a:off x="311020" y="3437837"/>
            <a:ext cx="5035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chemeClr val="accent3"/>
                </a:solidFill>
              </a:rPr>
              <a:t>MAXIMUM EMPLOYER CONTRIBUTIONS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E946046-BC85-C5E0-7B17-51DDEA61B403}"/>
              </a:ext>
            </a:extLst>
          </p:cNvPr>
          <p:cNvSpPr txBox="1"/>
          <p:nvPr/>
        </p:nvSpPr>
        <p:spPr>
          <a:xfrm>
            <a:off x="311020" y="5319518"/>
            <a:ext cx="5035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chemeClr val="accent4"/>
                </a:solidFill>
              </a:rPr>
              <a:t>OTHER INSIGHTS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3F29A17-263A-331F-F42E-B21185EE9E87}"/>
              </a:ext>
            </a:extLst>
          </p:cNvPr>
          <p:cNvGrpSpPr/>
          <p:nvPr/>
        </p:nvGrpSpPr>
        <p:grpSpPr>
          <a:xfrm>
            <a:off x="2785730" y="5757843"/>
            <a:ext cx="667564" cy="611755"/>
            <a:chOff x="2309813" y="1511301"/>
            <a:chExt cx="987425" cy="904875"/>
          </a:xfrm>
          <a:solidFill>
            <a:schemeClr val="accent4"/>
          </a:solidFill>
        </p:grpSpPr>
        <p:sp>
          <p:nvSpPr>
            <p:cNvPr id="63" name="Freeform 18">
              <a:extLst>
                <a:ext uri="{FF2B5EF4-FFF2-40B4-BE49-F238E27FC236}">
                  <a16:creationId xmlns:a16="http://schemas.microsoft.com/office/drawing/2014/main" id="{B1F25F94-70FF-33CD-5A20-EA937C22F2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09813" y="1511301"/>
              <a:ext cx="987425" cy="904875"/>
            </a:xfrm>
            <a:custGeom>
              <a:avLst/>
              <a:gdLst>
                <a:gd name="T0" fmla="*/ 441 w 631"/>
                <a:gd name="T1" fmla="*/ 4 h 578"/>
                <a:gd name="T2" fmla="*/ 70 w 631"/>
                <a:gd name="T3" fmla="*/ 70 h 578"/>
                <a:gd name="T4" fmla="*/ 67 w 631"/>
                <a:gd name="T5" fmla="*/ 396 h 578"/>
                <a:gd name="T6" fmla="*/ 114 w 631"/>
                <a:gd name="T7" fmla="*/ 420 h 578"/>
                <a:gd name="T8" fmla="*/ 169 w 631"/>
                <a:gd name="T9" fmla="*/ 472 h 578"/>
                <a:gd name="T10" fmla="*/ 199 w 631"/>
                <a:gd name="T11" fmla="*/ 514 h 578"/>
                <a:gd name="T12" fmla="*/ 251 w 631"/>
                <a:gd name="T13" fmla="*/ 567 h 578"/>
                <a:gd name="T14" fmla="*/ 316 w 631"/>
                <a:gd name="T15" fmla="*/ 555 h 578"/>
                <a:gd name="T16" fmla="*/ 392 w 631"/>
                <a:gd name="T17" fmla="*/ 492 h 578"/>
                <a:gd name="T18" fmla="*/ 489 w 631"/>
                <a:gd name="T19" fmla="*/ 372 h 578"/>
                <a:gd name="T20" fmla="*/ 565 w 631"/>
                <a:gd name="T21" fmla="*/ 295 h 578"/>
                <a:gd name="T22" fmla="*/ 84 w 631"/>
                <a:gd name="T23" fmla="*/ 378 h 578"/>
                <a:gd name="T24" fmla="*/ 155 w 631"/>
                <a:gd name="T25" fmla="*/ 332 h 578"/>
                <a:gd name="T26" fmla="*/ 110 w 631"/>
                <a:gd name="T27" fmla="*/ 397 h 578"/>
                <a:gd name="T28" fmla="*/ 178 w 631"/>
                <a:gd name="T29" fmla="*/ 370 h 578"/>
                <a:gd name="T30" fmla="*/ 215 w 631"/>
                <a:gd name="T31" fmla="*/ 405 h 578"/>
                <a:gd name="T32" fmla="*/ 215 w 631"/>
                <a:gd name="T33" fmla="*/ 497 h 578"/>
                <a:gd name="T34" fmla="*/ 245 w 631"/>
                <a:gd name="T35" fmla="*/ 418 h 578"/>
                <a:gd name="T36" fmla="*/ 269 w 631"/>
                <a:gd name="T37" fmla="*/ 459 h 578"/>
                <a:gd name="T38" fmla="*/ 268 w 631"/>
                <a:gd name="T39" fmla="*/ 550 h 578"/>
                <a:gd name="T40" fmla="*/ 254 w 631"/>
                <a:gd name="T41" fmla="*/ 512 h 578"/>
                <a:gd name="T42" fmla="*/ 324 w 631"/>
                <a:gd name="T43" fmla="*/ 489 h 578"/>
                <a:gd name="T44" fmla="*/ 289 w 631"/>
                <a:gd name="T45" fmla="*/ 549 h 578"/>
                <a:gd name="T46" fmla="*/ 491 w 631"/>
                <a:gd name="T47" fmla="*/ 348 h 578"/>
                <a:gd name="T48" fmla="*/ 456 w 631"/>
                <a:gd name="T49" fmla="*/ 358 h 578"/>
                <a:gd name="T50" fmla="*/ 431 w 631"/>
                <a:gd name="T51" fmla="*/ 408 h 578"/>
                <a:gd name="T52" fmla="*/ 426 w 631"/>
                <a:gd name="T53" fmla="*/ 409 h 578"/>
                <a:gd name="T54" fmla="*/ 423 w 631"/>
                <a:gd name="T55" fmla="*/ 411 h 578"/>
                <a:gd name="T56" fmla="*/ 420 w 631"/>
                <a:gd name="T57" fmla="*/ 414 h 578"/>
                <a:gd name="T58" fmla="*/ 419 w 631"/>
                <a:gd name="T59" fmla="*/ 418 h 578"/>
                <a:gd name="T60" fmla="*/ 419 w 631"/>
                <a:gd name="T61" fmla="*/ 423 h 578"/>
                <a:gd name="T62" fmla="*/ 378 w 631"/>
                <a:gd name="T63" fmla="*/ 466 h 578"/>
                <a:gd name="T64" fmla="*/ 374 w 631"/>
                <a:gd name="T65" fmla="*/ 466 h 578"/>
                <a:gd name="T66" fmla="*/ 370 w 631"/>
                <a:gd name="T67" fmla="*/ 467 h 578"/>
                <a:gd name="T68" fmla="*/ 367 w 631"/>
                <a:gd name="T69" fmla="*/ 468 h 578"/>
                <a:gd name="T70" fmla="*/ 364 w 631"/>
                <a:gd name="T71" fmla="*/ 472 h 578"/>
                <a:gd name="T72" fmla="*/ 362 w 631"/>
                <a:gd name="T73" fmla="*/ 475 h 578"/>
                <a:gd name="T74" fmla="*/ 362 w 631"/>
                <a:gd name="T75" fmla="*/ 480 h 578"/>
                <a:gd name="T76" fmla="*/ 364 w 631"/>
                <a:gd name="T77" fmla="*/ 484 h 578"/>
                <a:gd name="T78" fmla="*/ 342 w 631"/>
                <a:gd name="T79" fmla="*/ 527 h 578"/>
                <a:gd name="T80" fmla="*/ 287 w 631"/>
                <a:gd name="T81" fmla="*/ 419 h 578"/>
                <a:gd name="T82" fmla="*/ 231 w 631"/>
                <a:gd name="T83" fmla="*/ 366 h 578"/>
                <a:gd name="T84" fmla="*/ 156 w 631"/>
                <a:gd name="T85" fmla="*/ 300 h 578"/>
                <a:gd name="T86" fmla="*/ 87 w 631"/>
                <a:gd name="T87" fmla="*/ 87 h 578"/>
                <a:gd name="T88" fmla="*/ 141 w 631"/>
                <a:gd name="T89" fmla="*/ 241 h 578"/>
                <a:gd name="T90" fmla="*/ 432 w 631"/>
                <a:gd name="T91" fmla="*/ 208 h 578"/>
                <a:gd name="T92" fmla="*/ 515 w 631"/>
                <a:gd name="T93" fmla="*/ 337 h 578"/>
                <a:gd name="T94" fmla="*/ 442 w 631"/>
                <a:gd name="T95" fmla="*/ 179 h 578"/>
                <a:gd name="T96" fmla="*/ 165 w 631"/>
                <a:gd name="T97" fmla="*/ 242 h 578"/>
                <a:gd name="T98" fmla="*/ 343 w 631"/>
                <a:gd name="T99" fmla="*/ 68 h 578"/>
                <a:gd name="T100" fmla="*/ 548 w 631"/>
                <a:gd name="T101" fmla="*/ 278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1" h="578">
                  <a:moveTo>
                    <a:pt x="566" y="58"/>
                  </a:moveTo>
                  <a:cubicBezTo>
                    <a:pt x="562" y="55"/>
                    <a:pt x="562" y="55"/>
                    <a:pt x="562" y="55"/>
                  </a:cubicBezTo>
                  <a:cubicBezTo>
                    <a:pt x="531" y="23"/>
                    <a:pt x="489" y="5"/>
                    <a:pt x="445" y="4"/>
                  </a:cubicBezTo>
                  <a:cubicBezTo>
                    <a:pt x="444" y="4"/>
                    <a:pt x="442" y="4"/>
                    <a:pt x="441" y="4"/>
                  </a:cubicBezTo>
                  <a:cubicBezTo>
                    <a:pt x="398" y="4"/>
                    <a:pt x="357" y="21"/>
                    <a:pt x="326" y="51"/>
                  </a:cubicBezTo>
                  <a:cubicBezTo>
                    <a:pt x="312" y="65"/>
                    <a:pt x="312" y="65"/>
                    <a:pt x="312" y="65"/>
                  </a:cubicBezTo>
                  <a:cubicBezTo>
                    <a:pt x="248" y="0"/>
                    <a:pt x="141" y="0"/>
                    <a:pt x="74" y="66"/>
                  </a:cubicBezTo>
                  <a:cubicBezTo>
                    <a:pt x="70" y="70"/>
                    <a:pt x="70" y="70"/>
                    <a:pt x="70" y="70"/>
                  </a:cubicBezTo>
                  <a:cubicBezTo>
                    <a:pt x="3" y="136"/>
                    <a:pt x="0" y="243"/>
                    <a:pt x="64" y="308"/>
                  </a:cubicBezTo>
                  <a:cubicBezTo>
                    <a:pt x="80" y="325"/>
                    <a:pt x="80" y="325"/>
                    <a:pt x="80" y="325"/>
                  </a:cubicBezTo>
                  <a:cubicBezTo>
                    <a:pt x="65" y="341"/>
                    <a:pt x="65" y="341"/>
                    <a:pt x="65" y="341"/>
                  </a:cubicBezTo>
                  <a:cubicBezTo>
                    <a:pt x="51" y="356"/>
                    <a:pt x="52" y="381"/>
                    <a:pt x="67" y="396"/>
                  </a:cubicBezTo>
                  <a:cubicBezTo>
                    <a:pt x="83" y="410"/>
                    <a:pt x="83" y="410"/>
                    <a:pt x="83" y="410"/>
                  </a:cubicBezTo>
                  <a:cubicBezTo>
                    <a:pt x="90" y="417"/>
                    <a:pt x="100" y="421"/>
                    <a:pt x="109" y="421"/>
                  </a:cubicBezTo>
                  <a:cubicBezTo>
                    <a:pt x="110" y="421"/>
                    <a:pt x="110" y="421"/>
                    <a:pt x="111" y="421"/>
                  </a:cubicBezTo>
                  <a:cubicBezTo>
                    <a:pt x="112" y="421"/>
                    <a:pt x="113" y="421"/>
                    <a:pt x="114" y="420"/>
                  </a:cubicBezTo>
                  <a:cubicBezTo>
                    <a:pt x="115" y="430"/>
                    <a:pt x="119" y="440"/>
                    <a:pt x="127" y="447"/>
                  </a:cubicBezTo>
                  <a:cubicBezTo>
                    <a:pt x="142" y="461"/>
                    <a:pt x="142" y="461"/>
                    <a:pt x="142" y="461"/>
                  </a:cubicBezTo>
                  <a:cubicBezTo>
                    <a:pt x="142" y="461"/>
                    <a:pt x="142" y="461"/>
                    <a:pt x="142" y="461"/>
                  </a:cubicBezTo>
                  <a:cubicBezTo>
                    <a:pt x="150" y="468"/>
                    <a:pt x="159" y="472"/>
                    <a:pt x="169" y="472"/>
                  </a:cubicBezTo>
                  <a:cubicBezTo>
                    <a:pt x="169" y="472"/>
                    <a:pt x="170" y="472"/>
                    <a:pt x="171" y="472"/>
                  </a:cubicBezTo>
                  <a:cubicBezTo>
                    <a:pt x="171" y="482"/>
                    <a:pt x="175" y="492"/>
                    <a:pt x="183" y="500"/>
                  </a:cubicBezTo>
                  <a:cubicBezTo>
                    <a:pt x="199" y="514"/>
                    <a:pt x="199" y="514"/>
                    <a:pt x="199" y="514"/>
                  </a:cubicBezTo>
                  <a:cubicBezTo>
                    <a:pt x="199" y="514"/>
                    <a:pt x="199" y="514"/>
                    <a:pt x="199" y="514"/>
                  </a:cubicBezTo>
                  <a:cubicBezTo>
                    <a:pt x="206" y="521"/>
                    <a:pt x="215" y="524"/>
                    <a:pt x="224" y="525"/>
                  </a:cubicBezTo>
                  <a:cubicBezTo>
                    <a:pt x="224" y="525"/>
                    <a:pt x="224" y="525"/>
                    <a:pt x="224" y="526"/>
                  </a:cubicBezTo>
                  <a:cubicBezTo>
                    <a:pt x="224" y="536"/>
                    <a:pt x="228" y="546"/>
                    <a:pt x="236" y="553"/>
                  </a:cubicBezTo>
                  <a:cubicBezTo>
                    <a:pt x="251" y="567"/>
                    <a:pt x="251" y="567"/>
                    <a:pt x="251" y="567"/>
                  </a:cubicBezTo>
                  <a:cubicBezTo>
                    <a:pt x="251" y="567"/>
                    <a:pt x="251" y="567"/>
                    <a:pt x="251" y="567"/>
                  </a:cubicBezTo>
                  <a:cubicBezTo>
                    <a:pt x="259" y="574"/>
                    <a:pt x="268" y="578"/>
                    <a:pt x="278" y="578"/>
                  </a:cubicBezTo>
                  <a:cubicBezTo>
                    <a:pt x="289" y="578"/>
                    <a:pt x="299" y="573"/>
                    <a:pt x="307" y="565"/>
                  </a:cubicBezTo>
                  <a:cubicBezTo>
                    <a:pt x="316" y="555"/>
                    <a:pt x="316" y="555"/>
                    <a:pt x="316" y="555"/>
                  </a:cubicBezTo>
                  <a:cubicBezTo>
                    <a:pt x="322" y="557"/>
                    <a:pt x="328" y="558"/>
                    <a:pt x="334" y="558"/>
                  </a:cubicBezTo>
                  <a:cubicBezTo>
                    <a:pt x="348" y="558"/>
                    <a:pt x="363" y="553"/>
                    <a:pt x="374" y="542"/>
                  </a:cubicBezTo>
                  <a:cubicBezTo>
                    <a:pt x="376" y="540"/>
                    <a:pt x="376" y="540"/>
                    <a:pt x="376" y="540"/>
                  </a:cubicBezTo>
                  <a:cubicBezTo>
                    <a:pt x="388" y="527"/>
                    <a:pt x="394" y="509"/>
                    <a:pt x="392" y="492"/>
                  </a:cubicBezTo>
                  <a:cubicBezTo>
                    <a:pt x="405" y="492"/>
                    <a:pt x="419" y="486"/>
                    <a:pt x="429" y="476"/>
                  </a:cubicBezTo>
                  <a:cubicBezTo>
                    <a:pt x="440" y="464"/>
                    <a:pt x="446" y="449"/>
                    <a:pt x="445" y="433"/>
                  </a:cubicBezTo>
                  <a:cubicBezTo>
                    <a:pt x="457" y="432"/>
                    <a:pt x="467" y="427"/>
                    <a:pt x="475" y="419"/>
                  </a:cubicBezTo>
                  <a:cubicBezTo>
                    <a:pt x="488" y="406"/>
                    <a:pt x="492" y="389"/>
                    <a:pt x="489" y="372"/>
                  </a:cubicBezTo>
                  <a:cubicBezTo>
                    <a:pt x="490" y="372"/>
                    <a:pt x="491" y="372"/>
                    <a:pt x="491" y="372"/>
                  </a:cubicBezTo>
                  <a:cubicBezTo>
                    <a:pt x="507" y="372"/>
                    <a:pt x="522" y="365"/>
                    <a:pt x="532" y="354"/>
                  </a:cubicBezTo>
                  <a:cubicBezTo>
                    <a:pt x="544" y="342"/>
                    <a:pt x="549" y="326"/>
                    <a:pt x="548" y="311"/>
                  </a:cubicBezTo>
                  <a:cubicBezTo>
                    <a:pt x="565" y="295"/>
                    <a:pt x="565" y="295"/>
                    <a:pt x="565" y="295"/>
                  </a:cubicBezTo>
                  <a:cubicBezTo>
                    <a:pt x="630" y="231"/>
                    <a:pt x="631" y="125"/>
                    <a:pt x="566" y="58"/>
                  </a:cubicBezTo>
                  <a:close/>
                  <a:moveTo>
                    <a:pt x="110" y="397"/>
                  </a:moveTo>
                  <a:cubicBezTo>
                    <a:pt x="106" y="397"/>
                    <a:pt x="102" y="395"/>
                    <a:pt x="99" y="393"/>
                  </a:cubicBezTo>
                  <a:cubicBezTo>
                    <a:pt x="84" y="378"/>
                    <a:pt x="84" y="378"/>
                    <a:pt x="84" y="378"/>
                  </a:cubicBezTo>
                  <a:cubicBezTo>
                    <a:pt x="78" y="373"/>
                    <a:pt x="77" y="363"/>
                    <a:pt x="83" y="357"/>
                  </a:cubicBezTo>
                  <a:cubicBezTo>
                    <a:pt x="118" y="319"/>
                    <a:pt x="118" y="319"/>
                    <a:pt x="118" y="319"/>
                  </a:cubicBezTo>
                  <a:cubicBezTo>
                    <a:pt x="124" y="313"/>
                    <a:pt x="134" y="312"/>
                    <a:pt x="140" y="318"/>
                  </a:cubicBezTo>
                  <a:cubicBezTo>
                    <a:pt x="155" y="332"/>
                    <a:pt x="155" y="332"/>
                    <a:pt x="155" y="332"/>
                  </a:cubicBezTo>
                  <a:cubicBezTo>
                    <a:pt x="158" y="335"/>
                    <a:pt x="160" y="339"/>
                    <a:pt x="160" y="343"/>
                  </a:cubicBezTo>
                  <a:cubicBezTo>
                    <a:pt x="160" y="347"/>
                    <a:pt x="159" y="351"/>
                    <a:pt x="156" y="354"/>
                  </a:cubicBezTo>
                  <a:cubicBezTo>
                    <a:pt x="121" y="392"/>
                    <a:pt x="121" y="392"/>
                    <a:pt x="121" y="392"/>
                  </a:cubicBezTo>
                  <a:cubicBezTo>
                    <a:pt x="118" y="395"/>
                    <a:pt x="114" y="397"/>
                    <a:pt x="110" y="397"/>
                  </a:cubicBezTo>
                  <a:close/>
                  <a:moveTo>
                    <a:pt x="159" y="444"/>
                  </a:moveTo>
                  <a:cubicBezTo>
                    <a:pt x="143" y="429"/>
                    <a:pt x="143" y="429"/>
                    <a:pt x="143" y="429"/>
                  </a:cubicBezTo>
                  <a:cubicBezTo>
                    <a:pt x="137" y="424"/>
                    <a:pt x="137" y="414"/>
                    <a:pt x="142" y="408"/>
                  </a:cubicBezTo>
                  <a:cubicBezTo>
                    <a:pt x="178" y="370"/>
                    <a:pt x="178" y="370"/>
                    <a:pt x="178" y="370"/>
                  </a:cubicBezTo>
                  <a:cubicBezTo>
                    <a:pt x="184" y="364"/>
                    <a:pt x="193" y="363"/>
                    <a:pt x="199" y="369"/>
                  </a:cubicBezTo>
                  <a:cubicBezTo>
                    <a:pt x="215" y="383"/>
                    <a:pt x="215" y="383"/>
                    <a:pt x="215" y="383"/>
                  </a:cubicBezTo>
                  <a:cubicBezTo>
                    <a:pt x="218" y="386"/>
                    <a:pt x="219" y="390"/>
                    <a:pt x="219" y="394"/>
                  </a:cubicBezTo>
                  <a:cubicBezTo>
                    <a:pt x="220" y="398"/>
                    <a:pt x="218" y="402"/>
                    <a:pt x="215" y="405"/>
                  </a:cubicBezTo>
                  <a:cubicBezTo>
                    <a:pt x="180" y="443"/>
                    <a:pt x="180" y="443"/>
                    <a:pt x="180" y="443"/>
                  </a:cubicBezTo>
                  <a:cubicBezTo>
                    <a:pt x="174" y="449"/>
                    <a:pt x="165" y="449"/>
                    <a:pt x="159" y="444"/>
                  </a:cubicBezTo>
                  <a:close/>
                  <a:moveTo>
                    <a:pt x="215" y="497"/>
                  </a:moveTo>
                  <a:cubicBezTo>
                    <a:pt x="215" y="497"/>
                    <a:pt x="215" y="497"/>
                    <a:pt x="215" y="497"/>
                  </a:cubicBezTo>
                  <a:cubicBezTo>
                    <a:pt x="199" y="482"/>
                    <a:pt x="199" y="482"/>
                    <a:pt x="199" y="482"/>
                  </a:cubicBezTo>
                  <a:cubicBezTo>
                    <a:pt x="193" y="477"/>
                    <a:pt x="193" y="467"/>
                    <a:pt x="199" y="461"/>
                  </a:cubicBezTo>
                  <a:cubicBezTo>
                    <a:pt x="234" y="423"/>
                    <a:pt x="234" y="423"/>
                    <a:pt x="234" y="423"/>
                  </a:cubicBezTo>
                  <a:cubicBezTo>
                    <a:pt x="237" y="420"/>
                    <a:pt x="241" y="418"/>
                    <a:pt x="245" y="418"/>
                  </a:cubicBezTo>
                  <a:cubicBezTo>
                    <a:pt x="249" y="418"/>
                    <a:pt x="253" y="419"/>
                    <a:pt x="255" y="422"/>
                  </a:cubicBezTo>
                  <a:cubicBezTo>
                    <a:pt x="271" y="436"/>
                    <a:pt x="271" y="436"/>
                    <a:pt x="271" y="436"/>
                  </a:cubicBezTo>
                  <a:cubicBezTo>
                    <a:pt x="276" y="442"/>
                    <a:pt x="277" y="450"/>
                    <a:pt x="273" y="456"/>
                  </a:cubicBezTo>
                  <a:cubicBezTo>
                    <a:pt x="272" y="457"/>
                    <a:pt x="271" y="458"/>
                    <a:pt x="269" y="459"/>
                  </a:cubicBezTo>
                  <a:cubicBezTo>
                    <a:pt x="234" y="497"/>
                    <a:pt x="234" y="497"/>
                    <a:pt x="234" y="497"/>
                  </a:cubicBezTo>
                  <a:cubicBezTo>
                    <a:pt x="234" y="498"/>
                    <a:pt x="233" y="498"/>
                    <a:pt x="233" y="498"/>
                  </a:cubicBezTo>
                  <a:cubicBezTo>
                    <a:pt x="228" y="502"/>
                    <a:pt x="220" y="501"/>
                    <a:pt x="215" y="497"/>
                  </a:cubicBezTo>
                  <a:close/>
                  <a:moveTo>
                    <a:pt x="268" y="550"/>
                  </a:moveTo>
                  <a:cubicBezTo>
                    <a:pt x="252" y="535"/>
                    <a:pt x="252" y="535"/>
                    <a:pt x="252" y="535"/>
                  </a:cubicBezTo>
                  <a:cubicBezTo>
                    <a:pt x="249" y="532"/>
                    <a:pt x="248" y="529"/>
                    <a:pt x="248" y="525"/>
                  </a:cubicBezTo>
                  <a:cubicBezTo>
                    <a:pt x="247" y="521"/>
                    <a:pt x="248" y="518"/>
                    <a:pt x="250" y="516"/>
                  </a:cubicBezTo>
                  <a:cubicBezTo>
                    <a:pt x="251" y="515"/>
                    <a:pt x="253" y="514"/>
                    <a:pt x="254" y="512"/>
                  </a:cubicBezTo>
                  <a:cubicBezTo>
                    <a:pt x="289" y="474"/>
                    <a:pt x="289" y="474"/>
                    <a:pt x="289" y="474"/>
                  </a:cubicBezTo>
                  <a:cubicBezTo>
                    <a:pt x="290" y="474"/>
                    <a:pt x="290" y="474"/>
                    <a:pt x="290" y="473"/>
                  </a:cubicBezTo>
                  <a:cubicBezTo>
                    <a:pt x="296" y="470"/>
                    <a:pt x="303" y="470"/>
                    <a:pt x="308" y="475"/>
                  </a:cubicBezTo>
                  <a:cubicBezTo>
                    <a:pt x="324" y="489"/>
                    <a:pt x="324" y="489"/>
                    <a:pt x="324" y="489"/>
                  </a:cubicBezTo>
                  <a:cubicBezTo>
                    <a:pt x="330" y="495"/>
                    <a:pt x="330" y="505"/>
                    <a:pt x="325" y="511"/>
                  </a:cubicBezTo>
                  <a:cubicBezTo>
                    <a:pt x="304" y="533"/>
                    <a:pt x="304" y="533"/>
                    <a:pt x="304" y="533"/>
                  </a:cubicBezTo>
                  <a:cubicBezTo>
                    <a:pt x="303" y="533"/>
                    <a:pt x="303" y="533"/>
                    <a:pt x="303" y="533"/>
                  </a:cubicBezTo>
                  <a:cubicBezTo>
                    <a:pt x="289" y="549"/>
                    <a:pt x="289" y="549"/>
                    <a:pt x="289" y="549"/>
                  </a:cubicBezTo>
                  <a:cubicBezTo>
                    <a:pt x="283" y="555"/>
                    <a:pt x="274" y="555"/>
                    <a:pt x="268" y="550"/>
                  </a:cubicBezTo>
                  <a:close/>
                  <a:moveTo>
                    <a:pt x="515" y="337"/>
                  </a:moveTo>
                  <a:cubicBezTo>
                    <a:pt x="515" y="337"/>
                    <a:pt x="515" y="337"/>
                    <a:pt x="515" y="337"/>
                  </a:cubicBezTo>
                  <a:cubicBezTo>
                    <a:pt x="509" y="344"/>
                    <a:pt x="499" y="348"/>
                    <a:pt x="491" y="348"/>
                  </a:cubicBezTo>
                  <a:cubicBezTo>
                    <a:pt x="486" y="348"/>
                    <a:pt x="479" y="347"/>
                    <a:pt x="473" y="342"/>
                  </a:cubicBezTo>
                  <a:cubicBezTo>
                    <a:pt x="468" y="337"/>
                    <a:pt x="460" y="337"/>
                    <a:pt x="456" y="342"/>
                  </a:cubicBezTo>
                  <a:cubicBezTo>
                    <a:pt x="453" y="344"/>
                    <a:pt x="452" y="347"/>
                    <a:pt x="452" y="350"/>
                  </a:cubicBezTo>
                  <a:cubicBezTo>
                    <a:pt x="452" y="353"/>
                    <a:pt x="453" y="356"/>
                    <a:pt x="456" y="358"/>
                  </a:cubicBezTo>
                  <a:cubicBezTo>
                    <a:pt x="468" y="371"/>
                    <a:pt x="470" y="390"/>
                    <a:pt x="458" y="402"/>
                  </a:cubicBezTo>
                  <a:cubicBezTo>
                    <a:pt x="452" y="408"/>
                    <a:pt x="443" y="411"/>
                    <a:pt x="433" y="409"/>
                  </a:cubicBezTo>
                  <a:cubicBezTo>
                    <a:pt x="433" y="409"/>
                    <a:pt x="432" y="409"/>
                    <a:pt x="432" y="409"/>
                  </a:cubicBezTo>
                  <a:cubicBezTo>
                    <a:pt x="432" y="408"/>
                    <a:pt x="431" y="408"/>
                    <a:pt x="431" y="408"/>
                  </a:cubicBezTo>
                  <a:cubicBezTo>
                    <a:pt x="430" y="408"/>
                    <a:pt x="430" y="408"/>
                    <a:pt x="430" y="408"/>
                  </a:cubicBezTo>
                  <a:cubicBezTo>
                    <a:pt x="429" y="409"/>
                    <a:pt x="429" y="409"/>
                    <a:pt x="428" y="409"/>
                  </a:cubicBezTo>
                  <a:cubicBezTo>
                    <a:pt x="428" y="409"/>
                    <a:pt x="428" y="409"/>
                    <a:pt x="427" y="409"/>
                  </a:cubicBezTo>
                  <a:cubicBezTo>
                    <a:pt x="427" y="409"/>
                    <a:pt x="427" y="409"/>
                    <a:pt x="426" y="409"/>
                  </a:cubicBezTo>
                  <a:cubicBezTo>
                    <a:pt x="426" y="409"/>
                    <a:pt x="426" y="409"/>
                    <a:pt x="426" y="409"/>
                  </a:cubicBezTo>
                  <a:cubicBezTo>
                    <a:pt x="426" y="409"/>
                    <a:pt x="425" y="410"/>
                    <a:pt x="425" y="410"/>
                  </a:cubicBezTo>
                  <a:cubicBezTo>
                    <a:pt x="425" y="410"/>
                    <a:pt x="424" y="410"/>
                    <a:pt x="424" y="410"/>
                  </a:cubicBezTo>
                  <a:cubicBezTo>
                    <a:pt x="424" y="411"/>
                    <a:pt x="423" y="411"/>
                    <a:pt x="423" y="411"/>
                  </a:cubicBezTo>
                  <a:cubicBezTo>
                    <a:pt x="423" y="411"/>
                    <a:pt x="422" y="412"/>
                    <a:pt x="422" y="412"/>
                  </a:cubicBezTo>
                  <a:cubicBezTo>
                    <a:pt x="422" y="412"/>
                    <a:pt x="422" y="412"/>
                    <a:pt x="422" y="413"/>
                  </a:cubicBezTo>
                  <a:cubicBezTo>
                    <a:pt x="421" y="413"/>
                    <a:pt x="421" y="413"/>
                    <a:pt x="421" y="414"/>
                  </a:cubicBezTo>
                  <a:cubicBezTo>
                    <a:pt x="420" y="414"/>
                    <a:pt x="420" y="414"/>
                    <a:pt x="420" y="414"/>
                  </a:cubicBezTo>
                  <a:cubicBezTo>
                    <a:pt x="420" y="415"/>
                    <a:pt x="420" y="415"/>
                    <a:pt x="420" y="416"/>
                  </a:cubicBezTo>
                  <a:cubicBezTo>
                    <a:pt x="419" y="416"/>
                    <a:pt x="419" y="416"/>
                    <a:pt x="419" y="417"/>
                  </a:cubicBezTo>
                  <a:cubicBezTo>
                    <a:pt x="419" y="417"/>
                    <a:pt x="419" y="417"/>
                    <a:pt x="419" y="418"/>
                  </a:cubicBezTo>
                  <a:cubicBezTo>
                    <a:pt x="419" y="418"/>
                    <a:pt x="419" y="418"/>
                    <a:pt x="419" y="418"/>
                  </a:cubicBezTo>
                  <a:cubicBezTo>
                    <a:pt x="419" y="418"/>
                    <a:pt x="419" y="419"/>
                    <a:pt x="419" y="419"/>
                  </a:cubicBezTo>
                  <a:cubicBezTo>
                    <a:pt x="419" y="419"/>
                    <a:pt x="419" y="420"/>
                    <a:pt x="419" y="420"/>
                  </a:cubicBezTo>
                  <a:cubicBezTo>
                    <a:pt x="419" y="421"/>
                    <a:pt x="419" y="421"/>
                    <a:pt x="419" y="421"/>
                  </a:cubicBezTo>
                  <a:cubicBezTo>
                    <a:pt x="419" y="422"/>
                    <a:pt x="419" y="422"/>
                    <a:pt x="419" y="423"/>
                  </a:cubicBezTo>
                  <a:cubicBezTo>
                    <a:pt x="419" y="423"/>
                    <a:pt x="419" y="423"/>
                    <a:pt x="419" y="424"/>
                  </a:cubicBezTo>
                  <a:cubicBezTo>
                    <a:pt x="419" y="424"/>
                    <a:pt x="419" y="424"/>
                    <a:pt x="419" y="425"/>
                  </a:cubicBezTo>
                  <a:cubicBezTo>
                    <a:pt x="424" y="437"/>
                    <a:pt x="421" y="450"/>
                    <a:pt x="412" y="459"/>
                  </a:cubicBezTo>
                  <a:cubicBezTo>
                    <a:pt x="403" y="468"/>
                    <a:pt x="390" y="471"/>
                    <a:pt x="378" y="466"/>
                  </a:cubicBezTo>
                  <a:cubicBezTo>
                    <a:pt x="378" y="466"/>
                    <a:pt x="378" y="466"/>
                    <a:pt x="378" y="466"/>
                  </a:cubicBezTo>
                  <a:cubicBezTo>
                    <a:pt x="377" y="466"/>
                    <a:pt x="377" y="466"/>
                    <a:pt x="376" y="466"/>
                  </a:cubicBezTo>
                  <a:cubicBezTo>
                    <a:pt x="376" y="466"/>
                    <a:pt x="376" y="466"/>
                    <a:pt x="375" y="466"/>
                  </a:cubicBezTo>
                  <a:cubicBezTo>
                    <a:pt x="375" y="466"/>
                    <a:pt x="374" y="466"/>
                    <a:pt x="374" y="466"/>
                  </a:cubicBezTo>
                  <a:cubicBezTo>
                    <a:pt x="374" y="466"/>
                    <a:pt x="373" y="466"/>
                    <a:pt x="373" y="466"/>
                  </a:cubicBezTo>
                  <a:cubicBezTo>
                    <a:pt x="373" y="466"/>
                    <a:pt x="372" y="466"/>
                    <a:pt x="372" y="466"/>
                  </a:cubicBezTo>
                  <a:cubicBezTo>
                    <a:pt x="371" y="466"/>
                    <a:pt x="371" y="466"/>
                    <a:pt x="371" y="466"/>
                  </a:cubicBezTo>
                  <a:cubicBezTo>
                    <a:pt x="370" y="466"/>
                    <a:pt x="370" y="467"/>
                    <a:pt x="370" y="467"/>
                  </a:cubicBezTo>
                  <a:cubicBezTo>
                    <a:pt x="369" y="467"/>
                    <a:pt x="369" y="467"/>
                    <a:pt x="369" y="467"/>
                  </a:cubicBezTo>
                  <a:cubicBezTo>
                    <a:pt x="368" y="467"/>
                    <a:pt x="368" y="467"/>
                    <a:pt x="368" y="467"/>
                  </a:cubicBezTo>
                  <a:cubicBezTo>
                    <a:pt x="368" y="467"/>
                    <a:pt x="368" y="468"/>
                    <a:pt x="368" y="468"/>
                  </a:cubicBezTo>
                  <a:cubicBezTo>
                    <a:pt x="367" y="468"/>
                    <a:pt x="367" y="468"/>
                    <a:pt x="367" y="468"/>
                  </a:cubicBezTo>
                  <a:cubicBezTo>
                    <a:pt x="366" y="469"/>
                    <a:pt x="366" y="469"/>
                    <a:pt x="366" y="469"/>
                  </a:cubicBezTo>
                  <a:cubicBezTo>
                    <a:pt x="365" y="470"/>
                    <a:pt x="365" y="470"/>
                    <a:pt x="365" y="470"/>
                  </a:cubicBezTo>
                  <a:cubicBezTo>
                    <a:pt x="365" y="470"/>
                    <a:pt x="364" y="471"/>
                    <a:pt x="364" y="471"/>
                  </a:cubicBezTo>
                  <a:cubicBezTo>
                    <a:pt x="364" y="471"/>
                    <a:pt x="364" y="472"/>
                    <a:pt x="364" y="472"/>
                  </a:cubicBezTo>
                  <a:cubicBezTo>
                    <a:pt x="363" y="472"/>
                    <a:pt x="363" y="473"/>
                    <a:pt x="363" y="473"/>
                  </a:cubicBezTo>
                  <a:cubicBezTo>
                    <a:pt x="363" y="473"/>
                    <a:pt x="363" y="473"/>
                    <a:pt x="363" y="474"/>
                  </a:cubicBezTo>
                  <a:cubicBezTo>
                    <a:pt x="363" y="474"/>
                    <a:pt x="363" y="474"/>
                    <a:pt x="363" y="474"/>
                  </a:cubicBezTo>
                  <a:cubicBezTo>
                    <a:pt x="363" y="475"/>
                    <a:pt x="362" y="475"/>
                    <a:pt x="362" y="475"/>
                  </a:cubicBezTo>
                  <a:cubicBezTo>
                    <a:pt x="362" y="476"/>
                    <a:pt x="362" y="476"/>
                    <a:pt x="362" y="477"/>
                  </a:cubicBezTo>
                  <a:cubicBezTo>
                    <a:pt x="362" y="477"/>
                    <a:pt x="362" y="477"/>
                    <a:pt x="362" y="478"/>
                  </a:cubicBezTo>
                  <a:cubicBezTo>
                    <a:pt x="362" y="478"/>
                    <a:pt x="362" y="478"/>
                    <a:pt x="362" y="479"/>
                  </a:cubicBezTo>
                  <a:cubicBezTo>
                    <a:pt x="362" y="479"/>
                    <a:pt x="362" y="480"/>
                    <a:pt x="362" y="480"/>
                  </a:cubicBezTo>
                  <a:cubicBezTo>
                    <a:pt x="362" y="480"/>
                    <a:pt x="362" y="481"/>
                    <a:pt x="363" y="481"/>
                  </a:cubicBezTo>
                  <a:cubicBezTo>
                    <a:pt x="363" y="481"/>
                    <a:pt x="363" y="482"/>
                    <a:pt x="363" y="482"/>
                  </a:cubicBezTo>
                  <a:cubicBezTo>
                    <a:pt x="363" y="483"/>
                    <a:pt x="363" y="483"/>
                    <a:pt x="363" y="483"/>
                  </a:cubicBezTo>
                  <a:cubicBezTo>
                    <a:pt x="364" y="483"/>
                    <a:pt x="364" y="484"/>
                    <a:pt x="364" y="484"/>
                  </a:cubicBezTo>
                  <a:cubicBezTo>
                    <a:pt x="371" y="496"/>
                    <a:pt x="369" y="513"/>
                    <a:pt x="359" y="523"/>
                  </a:cubicBezTo>
                  <a:cubicBezTo>
                    <a:pt x="357" y="525"/>
                    <a:pt x="357" y="525"/>
                    <a:pt x="357" y="525"/>
                  </a:cubicBezTo>
                  <a:cubicBezTo>
                    <a:pt x="351" y="531"/>
                    <a:pt x="343" y="534"/>
                    <a:pt x="335" y="534"/>
                  </a:cubicBezTo>
                  <a:cubicBezTo>
                    <a:pt x="342" y="527"/>
                    <a:pt x="342" y="527"/>
                    <a:pt x="342" y="527"/>
                  </a:cubicBezTo>
                  <a:cubicBezTo>
                    <a:pt x="357" y="511"/>
                    <a:pt x="356" y="486"/>
                    <a:pt x="340" y="472"/>
                  </a:cubicBezTo>
                  <a:cubicBezTo>
                    <a:pt x="325" y="457"/>
                    <a:pt x="325" y="457"/>
                    <a:pt x="325" y="457"/>
                  </a:cubicBezTo>
                  <a:cubicBezTo>
                    <a:pt x="318" y="451"/>
                    <a:pt x="309" y="447"/>
                    <a:pt x="300" y="447"/>
                  </a:cubicBezTo>
                  <a:cubicBezTo>
                    <a:pt x="300" y="437"/>
                    <a:pt x="295" y="426"/>
                    <a:pt x="287" y="419"/>
                  </a:cubicBezTo>
                  <a:cubicBezTo>
                    <a:pt x="272" y="404"/>
                    <a:pt x="272" y="404"/>
                    <a:pt x="272" y="404"/>
                  </a:cubicBezTo>
                  <a:cubicBezTo>
                    <a:pt x="264" y="397"/>
                    <a:pt x="254" y="394"/>
                    <a:pt x="243" y="394"/>
                  </a:cubicBezTo>
                  <a:cubicBezTo>
                    <a:pt x="243" y="394"/>
                    <a:pt x="243" y="393"/>
                    <a:pt x="243" y="393"/>
                  </a:cubicBezTo>
                  <a:cubicBezTo>
                    <a:pt x="243" y="383"/>
                    <a:pt x="239" y="373"/>
                    <a:pt x="231" y="366"/>
                  </a:cubicBezTo>
                  <a:cubicBezTo>
                    <a:pt x="216" y="352"/>
                    <a:pt x="216" y="352"/>
                    <a:pt x="216" y="352"/>
                  </a:cubicBezTo>
                  <a:cubicBezTo>
                    <a:pt x="207" y="343"/>
                    <a:pt x="195" y="340"/>
                    <a:pt x="184" y="341"/>
                  </a:cubicBezTo>
                  <a:cubicBezTo>
                    <a:pt x="183" y="331"/>
                    <a:pt x="179" y="322"/>
                    <a:pt x="172" y="315"/>
                  </a:cubicBezTo>
                  <a:cubicBezTo>
                    <a:pt x="156" y="300"/>
                    <a:pt x="156" y="300"/>
                    <a:pt x="156" y="300"/>
                  </a:cubicBezTo>
                  <a:cubicBezTo>
                    <a:pt x="140" y="286"/>
                    <a:pt x="116" y="287"/>
                    <a:pt x="101" y="302"/>
                  </a:cubicBezTo>
                  <a:cubicBezTo>
                    <a:pt x="97" y="307"/>
                    <a:pt x="97" y="307"/>
                    <a:pt x="97" y="307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26" y="235"/>
                    <a:pt x="29" y="144"/>
                    <a:pt x="87" y="87"/>
                  </a:cubicBezTo>
                  <a:cubicBezTo>
                    <a:pt x="91" y="83"/>
                    <a:pt x="91" y="83"/>
                    <a:pt x="91" y="83"/>
                  </a:cubicBezTo>
                  <a:cubicBezTo>
                    <a:pt x="149" y="27"/>
                    <a:pt x="240" y="26"/>
                    <a:pt x="295" y="81"/>
                  </a:cubicBezTo>
                  <a:cubicBezTo>
                    <a:pt x="144" y="229"/>
                    <a:pt x="144" y="229"/>
                    <a:pt x="144" y="229"/>
                  </a:cubicBezTo>
                  <a:cubicBezTo>
                    <a:pt x="141" y="232"/>
                    <a:pt x="140" y="237"/>
                    <a:pt x="141" y="241"/>
                  </a:cubicBezTo>
                  <a:cubicBezTo>
                    <a:pt x="141" y="241"/>
                    <a:pt x="141" y="242"/>
                    <a:pt x="141" y="242"/>
                  </a:cubicBezTo>
                  <a:cubicBezTo>
                    <a:pt x="146" y="269"/>
                    <a:pt x="161" y="288"/>
                    <a:pt x="188" y="298"/>
                  </a:cubicBezTo>
                  <a:cubicBezTo>
                    <a:pt x="228" y="313"/>
                    <a:pt x="311" y="237"/>
                    <a:pt x="344" y="204"/>
                  </a:cubicBezTo>
                  <a:cubicBezTo>
                    <a:pt x="368" y="215"/>
                    <a:pt x="405" y="215"/>
                    <a:pt x="432" y="208"/>
                  </a:cubicBezTo>
                  <a:cubicBezTo>
                    <a:pt x="515" y="291"/>
                    <a:pt x="515" y="291"/>
                    <a:pt x="515" y="291"/>
                  </a:cubicBezTo>
                  <a:cubicBezTo>
                    <a:pt x="520" y="296"/>
                    <a:pt x="523" y="302"/>
                    <a:pt x="524" y="308"/>
                  </a:cubicBezTo>
                  <a:cubicBezTo>
                    <a:pt x="524" y="308"/>
                    <a:pt x="524" y="309"/>
                    <a:pt x="524" y="309"/>
                  </a:cubicBezTo>
                  <a:cubicBezTo>
                    <a:pt x="526" y="319"/>
                    <a:pt x="523" y="329"/>
                    <a:pt x="515" y="337"/>
                  </a:cubicBezTo>
                  <a:close/>
                  <a:moveTo>
                    <a:pt x="532" y="274"/>
                  </a:moveTo>
                  <a:cubicBezTo>
                    <a:pt x="456" y="198"/>
                    <a:pt x="456" y="198"/>
                    <a:pt x="456" y="198"/>
                  </a:cubicBezTo>
                  <a:cubicBezTo>
                    <a:pt x="460" y="194"/>
                    <a:pt x="461" y="188"/>
                    <a:pt x="458" y="183"/>
                  </a:cubicBezTo>
                  <a:cubicBezTo>
                    <a:pt x="455" y="178"/>
                    <a:pt x="447" y="176"/>
                    <a:pt x="442" y="179"/>
                  </a:cubicBezTo>
                  <a:cubicBezTo>
                    <a:pt x="421" y="191"/>
                    <a:pt x="369" y="194"/>
                    <a:pt x="348" y="179"/>
                  </a:cubicBezTo>
                  <a:cubicBezTo>
                    <a:pt x="343" y="176"/>
                    <a:pt x="337" y="177"/>
                    <a:pt x="333" y="181"/>
                  </a:cubicBezTo>
                  <a:cubicBezTo>
                    <a:pt x="282" y="232"/>
                    <a:pt x="216" y="283"/>
                    <a:pt x="197" y="276"/>
                  </a:cubicBezTo>
                  <a:cubicBezTo>
                    <a:pt x="173" y="267"/>
                    <a:pt x="167" y="251"/>
                    <a:pt x="165" y="242"/>
                  </a:cubicBezTo>
                  <a:cubicBezTo>
                    <a:pt x="320" y="90"/>
                    <a:pt x="320" y="90"/>
                    <a:pt x="320" y="90"/>
                  </a:cubicBezTo>
                  <a:cubicBezTo>
                    <a:pt x="320" y="90"/>
                    <a:pt x="320" y="90"/>
                    <a:pt x="320" y="90"/>
                  </a:cubicBezTo>
                  <a:cubicBezTo>
                    <a:pt x="320" y="90"/>
                    <a:pt x="320" y="90"/>
                    <a:pt x="320" y="90"/>
                  </a:cubicBezTo>
                  <a:cubicBezTo>
                    <a:pt x="343" y="68"/>
                    <a:pt x="343" y="68"/>
                    <a:pt x="343" y="68"/>
                  </a:cubicBezTo>
                  <a:cubicBezTo>
                    <a:pt x="370" y="42"/>
                    <a:pt x="406" y="27"/>
                    <a:pt x="444" y="28"/>
                  </a:cubicBezTo>
                  <a:cubicBezTo>
                    <a:pt x="483" y="29"/>
                    <a:pt x="518" y="44"/>
                    <a:pt x="545" y="72"/>
                  </a:cubicBezTo>
                  <a:cubicBezTo>
                    <a:pt x="549" y="75"/>
                    <a:pt x="549" y="75"/>
                    <a:pt x="549" y="75"/>
                  </a:cubicBezTo>
                  <a:cubicBezTo>
                    <a:pt x="604" y="132"/>
                    <a:pt x="604" y="223"/>
                    <a:pt x="548" y="278"/>
                  </a:cubicBezTo>
                  <a:cubicBezTo>
                    <a:pt x="540" y="285"/>
                    <a:pt x="540" y="285"/>
                    <a:pt x="540" y="285"/>
                  </a:cubicBezTo>
                  <a:cubicBezTo>
                    <a:pt x="538" y="281"/>
                    <a:pt x="535" y="278"/>
                    <a:pt x="532" y="274"/>
                  </a:cubicBezTo>
                  <a:close/>
                </a:path>
              </a:pathLst>
            </a:custGeom>
            <a:grpFill/>
            <a:ln>
              <a:solidFill>
                <a:schemeClr val="accent4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19">
              <a:extLst>
                <a:ext uri="{FF2B5EF4-FFF2-40B4-BE49-F238E27FC236}">
                  <a16:creationId xmlns:a16="http://schemas.microsoft.com/office/drawing/2014/main" id="{59024696-706A-42B8-B9F2-2E8386E66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2563" y="1916113"/>
              <a:ext cx="207963" cy="207963"/>
            </a:xfrm>
            <a:custGeom>
              <a:avLst/>
              <a:gdLst>
                <a:gd name="T0" fmla="*/ 121 w 133"/>
                <a:gd name="T1" fmla="*/ 55 h 133"/>
                <a:gd name="T2" fmla="*/ 77 w 133"/>
                <a:gd name="T3" fmla="*/ 55 h 133"/>
                <a:gd name="T4" fmla="*/ 77 w 133"/>
                <a:gd name="T5" fmla="*/ 12 h 133"/>
                <a:gd name="T6" fmla="*/ 65 w 133"/>
                <a:gd name="T7" fmla="*/ 0 h 133"/>
                <a:gd name="T8" fmla="*/ 53 w 133"/>
                <a:gd name="T9" fmla="*/ 12 h 133"/>
                <a:gd name="T10" fmla="*/ 53 w 133"/>
                <a:gd name="T11" fmla="*/ 55 h 133"/>
                <a:gd name="T12" fmla="*/ 12 w 133"/>
                <a:gd name="T13" fmla="*/ 55 h 133"/>
                <a:gd name="T14" fmla="*/ 0 w 133"/>
                <a:gd name="T15" fmla="*/ 67 h 133"/>
                <a:gd name="T16" fmla="*/ 12 w 133"/>
                <a:gd name="T17" fmla="*/ 79 h 133"/>
                <a:gd name="T18" fmla="*/ 53 w 133"/>
                <a:gd name="T19" fmla="*/ 79 h 133"/>
                <a:gd name="T20" fmla="*/ 53 w 133"/>
                <a:gd name="T21" fmla="*/ 121 h 133"/>
                <a:gd name="T22" fmla="*/ 65 w 133"/>
                <a:gd name="T23" fmla="*/ 133 h 133"/>
                <a:gd name="T24" fmla="*/ 77 w 133"/>
                <a:gd name="T25" fmla="*/ 121 h 133"/>
                <a:gd name="T26" fmla="*/ 77 w 133"/>
                <a:gd name="T27" fmla="*/ 79 h 133"/>
                <a:gd name="T28" fmla="*/ 121 w 133"/>
                <a:gd name="T29" fmla="*/ 79 h 133"/>
                <a:gd name="T30" fmla="*/ 133 w 133"/>
                <a:gd name="T31" fmla="*/ 67 h 133"/>
                <a:gd name="T32" fmla="*/ 121 w 133"/>
                <a:gd name="T33" fmla="*/ 5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3" h="133">
                  <a:moveTo>
                    <a:pt x="121" y="55"/>
                  </a:moveTo>
                  <a:cubicBezTo>
                    <a:pt x="77" y="55"/>
                    <a:pt x="77" y="55"/>
                    <a:pt x="77" y="55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7" y="5"/>
                    <a:pt x="72" y="0"/>
                    <a:pt x="65" y="0"/>
                  </a:cubicBezTo>
                  <a:cubicBezTo>
                    <a:pt x="59" y="0"/>
                    <a:pt x="53" y="5"/>
                    <a:pt x="53" y="12"/>
                  </a:cubicBezTo>
                  <a:cubicBezTo>
                    <a:pt x="53" y="55"/>
                    <a:pt x="53" y="55"/>
                    <a:pt x="53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6" y="55"/>
                    <a:pt x="0" y="61"/>
                    <a:pt x="0" y="67"/>
                  </a:cubicBezTo>
                  <a:cubicBezTo>
                    <a:pt x="0" y="74"/>
                    <a:pt x="6" y="79"/>
                    <a:pt x="12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3" y="121"/>
                    <a:pt x="53" y="121"/>
                    <a:pt x="53" y="121"/>
                  </a:cubicBezTo>
                  <a:cubicBezTo>
                    <a:pt x="53" y="128"/>
                    <a:pt x="59" y="133"/>
                    <a:pt x="65" y="133"/>
                  </a:cubicBezTo>
                  <a:cubicBezTo>
                    <a:pt x="72" y="133"/>
                    <a:pt x="77" y="128"/>
                    <a:pt x="77" y="121"/>
                  </a:cubicBezTo>
                  <a:cubicBezTo>
                    <a:pt x="77" y="79"/>
                    <a:pt x="77" y="79"/>
                    <a:pt x="77" y="79"/>
                  </a:cubicBezTo>
                  <a:cubicBezTo>
                    <a:pt x="121" y="79"/>
                    <a:pt x="121" y="79"/>
                    <a:pt x="121" y="79"/>
                  </a:cubicBezTo>
                  <a:cubicBezTo>
                    <a:pt x="127" y="79"/>
                    <a:pt x="133" y="74"/>
                    <a:pt x="133" y="67"/>
                  </a:cubicBezTo>
                  <a:cubicBezTo>
                    <a:pt x="133" y="61"/>
                    <a:pt x="127" y="55"/>
                    <a:pt x="121" y="55"/>
                  </a:cubicBezTo>
                  <a:close/>
                </a:path>
              </a:pathLst>
            </a:custGeom>
            <a:grpFill/>
            <a:ln>
              <a:solidFill>
                <a:schemeClr val="accent4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094F5BE-30A8-DD84-6848-A023DE55CE61}"/>
              </a:ext>
            </a:extLst>
          </p:cNvPr>
          <p:cNvGrpSpPr/>
          <p:nvPr/>
        </p:nvGrpSpPr>
        <p:grpSpPr>
          <a:xfrm>
            <a:off x="6135595" y="5796663"/>
            <a:ext cx="674140" cy="486076"/>
            <a:chOff x="2482851" y="4854576"/>
            <a:chExt cx="1041400" cy="750888"/>
          </a:xfrm>
          <a:solidFill>
            <a:schemeClr val="accent4"/>
          </a:solidFill>
        </p:grpSpPr>
        <p:sp>
          <p:nvSpPr>
            <p:cNvPr id="66" name="Freeform 128">
              <a:extLst>
                <a:ext uri="{FF2B5EF4-FFF2-40B4-BE49-F238E27FC236}">
                  <a16:creationId xmlns:a16="http://schemas.microsoft.com/office/drawing/2014/main" id="{5C06E365-5208-8875-AA69-A361BBBF9D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01976" y="4964113"/>
              <a:ext cx="284163" cy="284163"/>
            </a:xfrm>
            <a:custGeom>
              <a:avLst/>
              <a:gdLst>
                <a:gd name="T0" fmla="*/ 89 w 178"/>
                <a:gd name="T1" fmla="*/ 178 h 178"/>
                <a:gd name="T2" fmla="*/ 0 w 178"/>
                <a:gd name="T3" fmla="*/ 89 h 178"/>
                <a:gd name="T4" fmla="*/ 89 w 178"/>
                <a:gd name="T5" fmla="*/ 0 h 178"/>
                <a:gd name="T6" fmla="*/ 178 w 178"/>
                <a:gd name="T7" fmla="*/ 89 h 178"/>
                <a:gd name="T8" fmla="*/ 89 w 178"/>
                <a:gd name="T9" fmla="*/ 178 h 178"/>
                <a:gd name="T10" fmla="*/ 89 w 178"/>
                <a:gd name="T11" fmla="*/ 24 h 178"/>
                <a:gd name="T12" fmla="*/ 24 w 178"/>
                <a:gd name="T13" fmla="*/ 89 h 178"/>
                <a:gd name="T14" fmla="*/ 89 w 178"/>
                <a:gd name="T15" fmla="*/ 154 h 178"/>
                <a:gd name="T16" fmla="*/ 154 w 178"/>
                <a:gd name="T17" fmla="*/ 89 h 178"/>
                <a:gd name="T18" fmla="*/ 89 w 178"/>
                <a:gd name="T19" fmla="*/ 24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8" h="178">
                  <a:moveTo>
                    <a:pt x="89" y="178"/>
                  </a:moveTo>
                  <a:cubicBezTo>
                    <a:pt x="40" y="178"/>
                    <a:pt x="0" y="138"/>
                    <a:pt x="0" y="89"/>
                  </a:cubicBezTo>
                  <a:cubicBezTo>
                    <a:pt x="0" y="40"/>
                    <a:pt x="40" y="0"/>
                    <a:pt x="89" y="0"/>
                  </a:cubicBezTo>
                  <a:cubicBezTo>
                    <a:pt x="138" y="0"/>
                    <a:pt x="178" y="40"/>
                    <a:pt x="178" y="89"/>
                  </a:cubicBezTo>
                  <a:cubicBezTo>
                    <a:pt x="178" y="138"/>
                    <a:pt x="138" y="178"/>
                    <a:pt x="89" y="178"/>
                  </a:cubicBezTo>
                  <a:close/>
                  <a:moveTo>
                    <a:pt x="89" y="24"/>
                  </a:moveTo>
                  <a:cubicBezTo>
                    <a:pt x="53" y="24"/>
                    <a:pt x="24" y="53"/>
                    <a:pt x="24" y="89"/>
                  </a:cubicBezTo>
                  <a:cubicBezTo>
                    <a:pt x="24" y="125"/>
                    <a:pt x="53" y="154"/>
                    <a:pt x="89" y="154"/>
                  </a:cubicBezTo>
                  <a:cubicBezTo>
                    <a:pt x="125" y="154"/>
                    <a:pt x="154" y="125"/>
                    <a:pt x="154" y="89"/>
                  </a:cubicBezTo>
                  <a:cubicBezTo>
                    <a:pt x="154" y="53"/>
                    <a:pt x="125" y="24"/>
                    <a:pt x="89" y="24"/>
                  </a:cubicBezTo>
                  <a:close/>
                </a:path>
              </a:pathLst>
            </a:custGeom>
            <a:grpFill/>
            <a:ln>
              <a:solidFill>
                <a:schemeClr val="accent4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129">
              <a:extLst>
                <a:ext uri="{FF2B5EF4-FFF2-40B4-BE49-F238E27FC236}">
                  <a16:creationId xmlns:a16="http://schemas.microsoft.com/office/drawing/2014/main" id="{2B8367D6-4920-0624-951F-2147F9C98B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59076" y="4854576"/>
              <a:ext cx="282575" cy="284163"/>
            </a:xfrm>
            <a:custGeom>
              <a:avLst/>
              <a:gdLst>
                <a:gd name="T0" fmla="*/ 88 w 177"/>
                <a:gd name="T1" fmla="*/ 178 h 178"/>
                <a:gd name="T2" fmla="*/ 0 w 177"/>
                <a:gd name="T3" fmla="*/ 89 h 178"/>
                <a:gd name="T4" fmla="*/ 88 w 177"/>
                <a:gd name="T5" fmla="*/ 0 h 178"/>
                <a:gd name="T6" fmla="*/ 177 w 177"/>
                <a:gd name="T7" fmla="*/ 89 h 178"/>
                <a:gd name="T8" fmla="*/ 88 w 177"/>
                <a:gd name="T9" fmla="*/ 178 h 178"/>
                <a:gd name="T10" fmla="*/ 88 w 177"/>
                <a:gd name="T11" fmla="*/ 24 h 178"/>
                <a:gd name="T12" fmla="*/ 24 w 177"/>
                <a:gd name="T13" fmla="*/ 89 h 178"/>
                <a:gd name="T14" fmla="*/ 88 w 177"/>
                <a:gd name="T15" fmla="*/ 154 h 178"/>
                <a:gd name="T16" fmla="*/ 153 w 177"/>
                <a:gd name="T17" fmla="*/ 89 h 178"/>
                <a:gd name="T18" fmla="*/ 88 w 177"/>
                <a:gd name="T19" fmla="*/ 24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" h="178">
                  <a:moveTo>
                    <a:pt x="88" y="178"/>
                  </a:moveTo>
                  <a:cubicBezTo>
                    <a:pt x="39" y="178"/>
                    <a:pt x="0" y="138"/>
                    <a:pt x="0" y="89"/>
                  </a:cubicBezTo>
                  <a:cubicBezTo>
                    <a:pt x="0" y="40"/>
                    <a:pt x="39" y="0"/>
                    <a:pt x="88" y="0"/>
                  </a:cubicBezTo>
                  <a:cubicBezTo>
                    <a:pt x="138" y="0"/>
                    <a:pt x="177" y="40"/>
                    <a:pt x="177" y="89"/>
                  </a:cubicBezTo>
                  <a:cubicBezTo>
                    <a:pt x="177" y="138"/>
                    <a:pt x="138" y="178"/>
                    <a:pt x="88" y="178"/>
                  </a:cubicBezTo>
                  <a:close/>
                  <a:moveTo>
                    <a:pt x="88" y="24"/>
                  </a:moveTo>
                  <a:cubicBezTo>
                    <a:pt x="53" y="24"/>
                    <a:pt x="24" y="54"/>
                    <a:pt x="24" y="89"/>
                  </a:cubicBezTo>
                  <a:cubicBezTo>
                    <a:pt x="24" y="125"/>
                    <a:pt x="53" y="154"/>
                    <a:pt x="88" y="154"/>
                  </a:cubicBezTo>
                  <a:cubicBezTo>
                    <a:pt x="124" y="154"/>
                    <a:pt x="153" y="125"/>
                    <a:pt x="153" y="89"/>
                  </a:cubicBezTo>
                  <a:cubicBezTo>
                    <a:pt x="153" y="54"/>
                    <a:pt x="124" y="24"/>
                    <a:pt x="88" y="24"/>
                  </a:cubicBezTo>
                  <a:close/>
                </a:path>
              </a:pathLst>
            </a:custGeom>
            <a:grpFill/>
            <a:ln>
              <a:solidFill>
                <a:schemeClr val="accent4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166">
              <a:extLst>
                <a:ext uri="{FF2B5EF4-FFF2-40B4-BE49-F238E27FC236}">
                  <a16:creationId xmlns:a16="http://schemas.microsoft.com/office/drawing/2014/main" id="{F45A0231-34E6-C19E-4223-4E8DAFEBD7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82851" y="5197476"/>
              <a:ext cx="1041400" cy="407988"/>
            </a:xfrm>
            <a:custGeom>
              <a:avLst/>
              <a:gdLst>
                <a:gd name="T0" fmla="*/ 255 w 652"/>
                <a:gd name="T1" fmla="*/ 234 h 255"/>
                <a:gd name="T2" fmla="*/ 224 w 652"/>
                <a:gd name="T3" fmla="*/ 223 h 255"/>
                <a:gd name="T4" fmla="*/ 122 w 652"/>
                <a:gd name="T5" fmla="*/ 224 h 255"/>
                <a:gd name="T6" fmla="*/ 107 w 652"/>
                <a:gd name="T7" fmla="*/ 234 h 255"/>
                <a:gd name="T8" fmla="*/ 5 w 652"/>
                <a:gd name="T9" fmla="*/ 144 h 255"/>
                <a:gd name="T10" fmla="*/ 29 w 652"/>
                <a:gd name="T11" fmla="*/ 100 h 255"/>
                <a:gd name="T12" fmla="*/ 204 w 652"/>
                <a:gd name="T13" fmla="*/ 5 h 255"/>
                <a:gd name="T14" fmla="*/ 408 w 652"/>
                <a:gd name="T15" fmla="*/ 36 h 255"/>
                <a:gd name="T16" fmla="*/ 480 w 652"/>
                <a:gd name="T17" fmla="*/ 79 h 255"/>
                <a:gd name="T18" fmla="*/ 414 w 652"/>
                <a:gd name="T19" fmla="*/ 124 h 255"/>
                <a:gd name="T20" fmla="*/ 343 w 652"/>
                <a:gd name="T21" fmla="*/ 129 h 255"/>
                <a:gd name="T22" fmla="*/ 397 w 652"/>
                <a:gd name="T23" fmla="*/ 141 h 255"/>
                <a:gd name="T24" fmla="*/ 562 w 652"/>
                <a:gd name="T25" fmla="*/ 72 h 255"/>
                <a:gd name="T26" fmla="*/ 640 w 652"/>
                <a:gd name="T27" fmla="*/ 57 h 255"/>
                <a:gd name="T28" fmla="*/ 619 w 652"/>
                <a:gd name="T29" fmla="*/ 122 h 255"/>
                <a:gd name="T30" fmla="*/ 392 w 652"/>
                <a:gd name="T31" fmla="*/ 245 h 255"/>
                <a:gd name="T32" fmla="*/ 169 w 652"/>
                <a:gd name="T33" fmla="*/ 185 h 255"/>
                <a:gd name="T34" fmla="*/ 232 w 652"/>
                <a:gd name="T35" fmla="*/ 200 h 255"/>
                <a:gd name="T36" fmla="*/ 263 w 652"/>
                <a:gd name="T37" fmla="*/ 212 h 255"/>
                <a:gd name="T38" fmla="*/ 428 w 652"/>
                <a:gd name="T39" fmla="*/ 213 h 255"/>
                <a:gd name="T40" fmla="*/ 619 w 652"/>
                <a:gd name="T41" fmla="*/ 89 h 255"/>
                <a:gd name="T42" fmla="*/ 603 w 652"/>
                <a:gd name="T43" fmla="*/ 70 h 255"/>
                <a:gd name="T44" fmla="*/ 443 w 652"/>
                <a:gd name="T45" fmla="*/ 158 h 255"/>
                <a:gd name="T46" fmla="*/ 392 w 652"/>
                <a:gd name="T47" fmla="*/ 166 h 255"/>
                <a:gd name="T48" fmla="*/ 307 w 652"/>
                <a:gd name="T49" fmla="*/ 130 h 255"/>
                <a:gd name="T50" fmla="*/ 312 w 652"/>
                <a:gd name="T51" fmla="*/ 109 h 255"/>
                <a:gd name="T52" fmla="*/ 414 w 652"/>
                <a:gd name="T53" fmla="*/ 100 h 255"/>
                <a:gd name="T54" fmla="*/ 456 w 652"/>
                <a:gd name="T55" fmla="*/ 79 h 255"/>
                <a:gd name="T56" fmla="*/ 409 w 652"/>
                <a:gd name="T57" fmla="*/ 60 h 255"/>
                <a:gd name="T58" fmla="*/ 201 w 652"/>
                <a:gd name="T59" fmla="*/ 29 h 255"/>
                <a:gd name="T60" fmla="*/ 47 w 652"/>
                <a:gd name="T61" fmla="*/ 116 h 255"/>
                <a:gd name="T62" fmla="*/ 103 w 652"/>
                <a:gd name="T63" fmla="*/ 208 h 255"/>
                <a:gd name="T64" fmla="*/ 169 w 652"/>
                <a:gd name="T65" fmla="*/ 18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2" h="255">
                  <a:moveTo>
                    <a:pt x="333" y="255"/>
                  </a:moveTo>
                  <a:cubicBezTo>
                    <a:pt x="312" y="255"/>
                    <a:pt x="295" y="249"/>
                    <a:pt x="255" y="234"/>
                  </a:cubicBezTo>
                  <a:cubicBezTo>
                    <a:pt x="248" y="232"/>
                    <a:pt x="241" y="229"/>
                    <a:pt x="233" y="226"/>
                  </a:cubicBezTo>
                  <a:cubicBezTo>
                    <a:pt x="230" y="225"/>
                    <a:pt x="227" y="224"/>
                    <a:pt x="224" y="223"/>
                  </a:cubicBezTo>
                  <a:cubicBezTo>
                    <a:pt x="216" y="220"/>
                    <a:pt x="208" y="217"/>
                    <a:pt x="199" y="214"/>
                  </a:cubicBezTo>
                  <a:cubicBezTo>
                    <a:pt x="171" y="205"/>
                    <a:pt x="146" y="208"/>
                    <a:pt x="122" y="224"/>
                  </a:cubicBezTo>
                  <a:cubicBezTo>
                    <a:pt x="119" y="227"/>
                    <a:pt x="115" y="229"/>
                    <a:pt x="112" y="231"/>
                  </a:cubicBezTo>
                  <a:cubicBezTo>
                    <a:pt x="110" y="232"/>
                    <a:pt x="109" y="233"/>
                    <a:pt x="107" y="234"/>
                  </a:cubicBezTo>
                  <a:cubicBezTo>
                    <a:pt x="103" y="237"/>
                    <a:pt x="96" y="236"/>
                    <a:pt x="92" y="232"/>
                  </a:cubicBezTo>
                  <a:cubicBezTo>
                    <a:pt x="5" y="144"/>
                    <a:pt x="5" y="144"/>
                    <a:pt x="5" y="144"/>
                  </a:cubicBezTo>
                  <a:cubicBezTo>
                    <a:pt x="0" y="140"/>
                    <a:pt x="0" y="132"/>
                    <a:pt x="4" y="127"/>
                  </a:cubicBezTo>
                  <a:cubicBezTo>
                    <a:pt x="13" y="118"/>
                    <a:pt x="21" y="109"/>
                    <a:pt x="29" y="100"/>
                  </a:cubicBezTo>
                  <a:cubicBezTo>
                    <a:pt x="47" y="80"/>
                    <a:pt x="65" y="59"/>
                    <a:pt x="86" y="40"/>
                  </a:cubicBezTo>
                  <a:cubicBezTo>
                    <a:pt x="116" y="11"/>
                    <a:pt x="155" y="0"/>
                    <a:pt x="204" y="5"/>
                  </a:cubicBezTo>
                  <a:cubicBezTo>
                    <a:pt x="225" y="7"/>
                    <a:pt x="243" y="11"/>
                    <a:pt x="259" y="17"/>
                  </a:cubicBezTo>
                  <a:cubicBezTo>
                    <a:pt x="301" y="33"/>
                    <a:pt x="349" y="39"/>
                    <a:pt x="408" y="36"/>
                  </a:cubicBezTo>
                  <a:cubicBezTo>
                    <a:pt x="419" y="35"/>
                    <a:pt x="430" y="36"/>
                    <a:pt x="441" y="38"/>
                  </a:cubicBezTo>
                  <a:cubicBezTo>
                    <a:pt x="466" y="42"/>
                    <a:pt x="480" y="57"/>
                    <a:pt x="480" y="79"/>
                  </a:cubicBezTo>
                  <a:cubicBezTo>
                    <a:pt x="480" y="101"/>
                    <a:pt x="465" y="117"/>
                    <a:pt x="442" y="122"/>
                  </a:cubicBezTo>
                  <a:cubicBezTo>
                    <a:pt x="433" y="124"/>
                    <a:pt x="423" y="124"/>
                    <a:pt x="414" y="124"/>
                  </a:cubicBezTo>
                  <a:cubicBezTo>
                    <a:pt x="409" y="124"/>
                    <a:pt x="405" y="124"/>
                    <a:pt x="400" y="124"/>
                  </a:cubicBezTo>
                  <a:cubicBezTo>
                    <a:pt x="382" y="125"/>
                    <a:pt x="363" y="127"/>
                    <a:pt x="343" y="129"/>
                  </a:cubicBezTo>
                  <a:cubicBezTo>
                    <a:pt x="356" y="139"/>
                    <a:pt x="370" y="146"/>
                    <a:pt x="388" y="143"/>
                  </a:cubicBezTo>
                  <a:cubicBezTo>
                    <a:pt x="391" y="142"/>
                    <a:pt x="394" y="141"/>
                    <a:pt x="397" y="141"/>
                  </a:cubicBezTo>
                  <a:cubicBezTo>
                    <a:pt x="412" y="138"/>
                    <a:pt x="427" y="135"/>
                    <a:pt x="442" y="134"/>
                  </a:cubicBezTo>
                  <a:cubicBezTo>
                    <a:pt x="484" y="131"/>
                    <a:pt x="520" y="113"/>
                    <a:pt x="562" y="72"/>
                  </a:cubicBezTo>
                  <a:cubicBezTo>
                    <a:pt x="571" y="63"/>
                    <a:pt x="581" y="55"/>
                    <a:pt x="592" y="49"/>
                  </a:cubicBezTo>
                  <a:cubicBezTo>
                    <a:pt x="610" y="39"/>
                    <a:pt x="628" y="42"/>
                    <a:pt x="640" y="57"/>
                  </a:cubicBezTo>
                  <a:cubicBezTo>
                    <a:pt x="652" y="73"/>
                    <a:pt x="650" y="93"/>
                    <a:pt x="635" y="106"/>
                  </a:cubicBezTo>
                  <a:cubicBezTo>
                    <a:pt x="630" y="112"/>
                    <a:pt x="624" y="117"/>
                    <a:pt x="619" y="122"/>
                  </a:cubicBezTo>
                  <a:cubicBezTo>
                    <a:pt x="567" y="171"/>
                    <a:pt x="513" y="221"/>
                    <a:pt x="433" y="237"/>
                  </a:cubicBezTo>
                  <a:cubicBezTo>
                    <a:pt x="417" y="240"/>
                    <a:pt x="404" y="243"/>
                    <a:pt x="392" y="245"/>
                  </a:cubicBezTo>
                  <a:cubicBezTo>
                    <a:pt x="364" y="251"/>
                    <a:pt x="348" y="255"/>
                    <a:pt x="333" y="255"/>
                  </a:cubicBezTo>
                  <a:close/>
                  <a:moveTo>
                    <a:pt x="169" y="185"/>
                  </a:moveTo>
                  <a:cubicBezTo>
                    <a:pt x="181" y="185"/>
                    <a:pt x="194" y="187"/>
                    <a:pt x="207" y="192"/>
                  </a:cubicBezTo>
                  <a:cubicBezTo>
                    <a:pt x="215" y="194"/>
                    <a:pt x="224" y="197"/>
                    <a:pt x="232" y="200"/>
                  </a:cubicBezTo>
                  <a:cubicBezTo>
                    <a:pt x="235" y="202"/>
                    <a:pt x="238" y="203"/>
                    <a:pt x="241" y="204"/>
                  </a:cubicBezTo>
                  <a:cubicBezTo>
                    <a:pt x="249" y="207"/>
                    <a:pt x="256" y="209"/>
                    <a:pt x="263" y="212"/>
                  </a:cubicBezTo>
                  <a:cubicBezTo>
                    <a:pt x="327" y="235"/>
                    <a:pt x="327" y="235"/>
                    <a:pt x="387" y="222"/>
                  </a:cubicBezTo>
                  <a:cubicBezTo>
                    <a:pt x="399" y="219"/>
                    <a:pt x="412" y="217"/>
                    <a:pt x="428" y="213"/>
                  </a:cubicBezTo>
                  <a:cubicBezTo>
                    <a:pt x="501" y="199"/>
                    <a:pt x="550" y="153"/>
                    <a:pt x="602" y="104"/>
                  </a:cubicBezTo>
                  <a:cubicBezTo>
                    <a:pt x="608" y="99"/>
                    <a:pt x="613" y="94"/>
                    <a:pt x="619" y="89"/>
                  </a:cubicBezTo>
                  <a:cubicBezTo>
                    <a:pt x="625" y="84"/>
                    <a:pt x="625" y="78"/>
                    <a:pt x="621" y="72"/>
                  </a:cubicBezTo>
                  <a:cubicBezTo>
                    <a:pt x="619" y="70"/>
                    <a:pt x="615" y="64"/>
                    <a:pt x="603" y="70"/>
                  </a:cubicBezTo>
                  <a:cubicBezTo>
                    <a:pt x="595" y="75"/>
                    <a:pt x="586" y="81"/>
                    <a:pt x="578" y="89"/>
                  </a:cubicBezTo>
                  <a:cubicBezTo>
                    <a:pt x="547" y="119"/>
                    <a:pt x="504" y="154"/>
                    <a:pt x="443" y="158"/>
                  </a:cubicBezTo>
                  <a:cubicBezTo>
                    <a:pt x="430" y="159"/>
                    <a:pt x="416" y="161"/>
                    <a:pt x="402" y="164"/>
                  </a:cubicBezTo>
                  <a:cubicBezTo>
                    <a:pt x="399" y="165"/>
                    <a:pt x="395" y="166"/>
                    <a:pt x="392" y="166"/>
                  </a:cubicBezTo>
                  <a:cubicBezTo>
                    <a:pt x="357" y="173"/>
                    <a:pt x="334" y="154"/>
                    <a:pt x="314" y="137"/>
                  </a:cubicBezTo>
                  <a:cubicBezTo>
                    <a:pt x="312" y="134"/>
                    <a:pt x="309" y="132"/>
                    <a:pt x="307" y="130"/>
                  </a:cubicBezTo>
                  <a:cubicBezTo>
                    <a:pt x="303" y="127"/>
                    <a:pt x="301" y="122"/>
                    <a:pt x="303" y="118"/>
                  </a:cubicBezTo>
                  <a:cubicBezTo>
                    <a:pt x="304" y="113"/>
                    <a:pt x="308" y="110"/>
                    <a:pt x="312" y="109"/>
                  </a:cubicBezTo>
                  <a:cubicBezTo>
                    <a:pt x="342" y="104"/>
                    <a:pt x="371" y="102"/>
                    <a:pt x="399" y="100"/>
                  </a:cubicBezTo>
                  <a:cubicBezTo>
                    <a:pt x="404" y="100"/>
                    <a:pt x="409" y="100"/>
                    <a:pt x="414" y="100"/>
                  </a:cubicBezTo>
                  <a:cubicBezTo>
                    <a:pt x="422" y="100"/>
                    <a:pt x="430" y="100"/>
                    <a:pt x="437" y="99"/>
                  </a:cubicBezTo>
                  <a:cubicBezTo>
                    <a:pt x="446" y="97"/>
                    <a:pt x="456" y="92"/>
                    <a:pt x="456" y="79"/>
                  </a:cubicBezTo>
                  <a:cubicBezTo>
                    <a:pt x="456" y="75"/>
                    <a:pt x="456" y="64"/>
                    <a:pt x="437" y="61"/>
                  </a:cubicBezTo>
                  <a:cubicBezTo>
                    <a:pt x="428" y="60"/>
                    <a:pt x="419" y="59"/>
                    <a:pt x="409" y="60"/>
                  </a:cubicBezTo>
                  <a:cubicBezTo>
                    <a:pt x="347" y="63"/>
                    <a:pt x="296" y="56"/>
                    <a:pt x="250" y="39"/>
                  </a:cubicBezTo>
                  <a:cubicBezTo>
                    <a:pt x="237" y="34"/>
                    <a:pt x="221" y="31"/>
                    <a:pt x="201" y="29"/>
                  </a:cubicBezTo>
                  <a:cubicBezTo>
                    <a:pt x="160" y="24"/>
                    <a:pt x="127" y="34"/>
                    <a:pt x="102" y="57"/>
                  </a:cubicBezTo>
                  <a:cubicBezTo>
                    <a:pt x="83" y="75"/>
                    <a:pt x="65" y="95"/>
                    <a:pt x="47" y="116"/>
                  </a:cubicBezTo>
                  <a:cubicBezTo>
                    <a:pt x="41" y="122"/>
                    <a:pt x="35" y="129"/>
                    <a:pt x="30" y="135"/>
                  </a:cubicBezTo>
                  <a:cubicBezTo>
                    <a:pt x="103" y="208"/>
                    <a:pt x="103" y="208"/>
                    <a:pt x="103" y="208"/>
                  </a:cubicBezTo>
                  <a:cubicBezTo>
                    <a:pt x="105" y="207"/>
                    <a:pt x="107" y="206"/>
                    <a:pt x="109" y="204"/>
                  </a:cubicBezTo>
                  <a:cubicBezTo>
                    <a:pt x="128" y="192"/>
                    <a:pt x="148" y="185"/>
                    <a:pt x="169" y="185"/>
                  </a:cubicBezTo>
                  <a:close/>
                </a:path>
              </a:pathLst>
            </a:custGeom>
            <a:grpFill/>
            <a:ln>
              <a:solidFill>
                <a:schemeClr val="accent4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167">
              <a:extLst>
                <a:ext uri="{FF2B5EF4-FFF2-40B4-BE49-F238E27FC236}">
                  <a16:creationId xmlns:a16="http://schemas.microsoft.com/office/drawing/2014/main" id="{43060571-5449-68E1-1C69-4F680B63A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638" y="5032376"/>
              <a:ext cx="103188" cy="131763"/>
            </a:xfrm>
            <a:custGeom>
              <a:avLst/>
              <a:gdLst>
                <a:gd name="T0" fmla="*/ 25 w 65"/>
                <a:gd name="T1" fmla="*/ 36 h 82"/>
                <a:gd name="T2" fmla="*/ 34 w 65"/>
                <a:gd name="T3" fmla="*/ 36 h 82"/>
                <a:gd name="T4" fmla="*/ 40 w 65"/>
                <a:gd name="T5" fmla="*/ 37 h 82"/>
                <a:gd name="T6" fmla="*/ 43 w 65"/>
                <a:gd name="T7" fmla="*/ 41 h 82"/>
                <a:gd name="T8" fmla="*/ 41 w 65"/>
                <a:gd name="T9" fmla="*/ 45 h 82"/>
                <a:gd name="T10" fmla="*/ 37 w 65"/>
                <a:gd name="T11" fmla="*/ 46 h 82"/>
                <a:gd name="T12" fmla="*/ 27 w 65"/>
                <a:gd name="T13" fmla="*/ 46 h 82"/>
                <a:gd name="T14" fmla="*/ 27 w 65"/>
                <a:gd name="T15" fmla="*/ 47 h 82"/>
                <a:gd name="T16" fmla="*/ 25 w 65"/>
                <a:gd name="T17" fmla="*/ 57 h 82"/>
                <a:gd name="T18" fmla="*/ 16 w 65"/>
                <a:gd name="T19" fmla="*/ 69 h 82"/>
                <a:gd name="T20" fmla="*/ 20 w 65"/>
                <a:gd name="T21" fmla="*/ 68 h 82"/>
                <a:gd name="T22" fmla="*/ 24 w 65"/>
                <a:gd name="T23" fmla="*/ 67 h 82"/>
                <a:gd name="T24" fmla="*/ 29 w 65"/>
                <a:gd name="T25" fmla="*/ 67 h 82"/>
                <a:gd name="T26" fmla="*/ 39 w 65"/>
                <a:gd name="T27" fmla="*/ 68 h 82"/>
                <a:gd name="T28" fmla="*/ 47 w 65"/>
                <a:gd name="T29" fmla="*/ 69 h 82"/>
                <a:gd name="T30" fmla="*/ 54 w 65"/>
                <a:gd name="T31" fmla="*/ 68 h 82"/>
                <a:gd name="T32" fmla="*/ 58 w 65"/>
                <a:gd name="T33" fmla="*/ 67 h 82"/>
                <a:gd name="T34" fmla="*/ 63 w 65"/>
                <a:gd name="T35" fmla="*/ 68 h 82"/>
                <a:gd name="T36" fmla="*/ 65 w 65"/>
                <a:gd name="T37" fmla="*/ 73 h 82"/>
                <a:gd name="T38" fmla="*/ 60 w 65"/>
                <a:gd name="T39" fmla="*/ 80 h 82"/>
                <a:gd name="T40" fmla="*/ 49 w 65"/>
                <a:gd name="T41" fmla="*/ 82 h 82"/>
                <a:gd name="T42" fmla="*/ 29 w 65"/>
                <a:gd name="T43" fmla="*/ 79 h 82"/>
                <a:gd name="T44" fmla="*/ 27 w 65"/>
                <a:gd name="T45" fmla="*/ 78 h 82"/>
                <a:gd name="T46" fmla="*/ 25 w 65"/>
                <a:gd name="T47" fmla="*/ 78 h 82"/>
                <a:gd name="T48" fmla="*/ 21 w 65"/>
                <a:gd name="T49" fmla="*/ 77 h 82"/>
                <a:gd name="T50" fmla="*/ 17 w 65"/>
                <a:gd name="T51" fmla="*/ 78 h 82"/>
                <a:gd name="T52" fmla="*/ 11 w 65"/>
                <a:gd name="T53" fmla="*/ 80 h 82"/>
                <a:gd name="T54" fmla="*/ 6 w 65"/>
                <a:gd name="T55" fmla="*/ 82 h 82"/>
                <a:gd name="T56" fmla="*/ 2 w 65"/>
                <a:gd name="T57" fmla="*/ 80 h 82"/>
                <a:gd name="T58" fmla="*/ 0 w 65"/>
                <a:gd name="T59" fmla="*/ 75 h 82"/>
                <a:gd name="T60" fmla="*/ 0 w 65"/>
                <a:gd name="T61" fmla="*/ 73 h 82"/>
                <a:gd name="T62" fmla="*/ 2 w 65"/>
                <a:gd name="T63" fmla="*/ 70 h 82"/>
                <a:gd name="T64" fmla="*/ 7 w 65"/>
                <a:gd name="T65" fmla="*/ 66 h 82"/>
                <a:gd name="T66" fmla="*/ 12 w 65"/>
                <a:gd name="T67" fmla="*/ 59 h 82"/>
                <a:gd name="T68" fmla="*/ 13 w 65"/>
                <a:gd name="T69" fmla="*/ 51 h 82"/>
                <a:gd name="T70" fmla="*/ 13 w 65"/>
                <a:gd name="T71" fmla="*/ 46 h 82"/>
                <a:gd name="T72" fmla="*/ 8 w 65"/>
                <a:gd name="T73" fmla="*/ 46 h 82"/>
                <a:gd name="T74" fmla="*/ 2 w 65"/>
                <a:gd name="T75" fmla="*/ 46 h 82"/>
                <a:gd name="T76" fmla="*/ 0 w 65"/>
                <a:gd name="T77" fmla="*/ 42 h 82"/>
                <a:gd name="T78" fmla="*/ 7 w 65"/>
                <a:gd name="T79" fmla="*/ 36 h 82"/>
                <a:gd name="T80" fmla="*/ 10 w 65"/>
                <a:gd name="T81" fmla="*/ 36 h 82"/>
                <a:gd name="T82" fmla="*/ 8 w 65"/>
                <a:gd name="T83" fmla="*/ 23 h 82"/>
                <a:gd name="T84" fmla="*/ 11 w 65"/>
                <a:gd name="T85" fmla="*/ 11 h 82"/>
                <a:gd name="T86" fmla="*/ 20 w 65"/>
                <a:gd name="T87" fmla="*/ 3 h 82"/>
                <a:gd name="T88" fmla="*/ 33 w 65"/>
                <a:gd name="T89" fmla="*/ 0 h 82"/>
                <a:gd name="T90" fmla="*/ 45 w 65"/>
                <a:gd name="T91" fmla="*/ 2 h 82"/>
                <a:gd name="T92" fmla="*/ 53 w 65"/>
                <a:gd name="T93" fmla="*/ 7 h 82"/>
                <a:gd name="T94" fmla="*/ 59 w 65"/>
                <a:gd name="T95" fmla="*/ 21 h 82"/>
                <a:gd name="T96" fmla="*/ 57 w 65"/>
                <a:gd name="T97" fmla="*/ 26 h 82"/>
                <a:gd name="T98" fmla="*/ 52 w 65"/>
                <a:gd name="T99" fmla="*/ 28 h 82"/>
                <a:gd name="T100" fmla="*/ 45 w 65"/>
                <a:gd name="T101" fmla="*/ 22 h 82"/>
                <a:gd name="T102" fmla="*/ 41 w 65"/>
                <a:gd name="T103" fmla="*/ 14 h 82"/>
                <a:gd name="T104" fmla="*/ 34 w 65"/>
                <a:gd name="T105" fmla="*/ 11 h 82"/>
                <a:gd name="T106" fmla="*/ 26 w 65"/>
                <a:gd name="T107" fmla="*/ 14 h 82"/>
                <a:gd name="T108" fmla="*/ 23 w 65"/>
                <a:gd name="T109" fmla="*/ 23 h 82"/>
                <a:gd name="T110" fmla="*/ 23 w 65"/>
                <a:gd name="T111" fmla="*/ 28 h 82"/>
                <a:gd name="T112" fmla="*/ 25 w 65"/>
                <a:gd name="T113" fmla="*/ 3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5" h="82">
                  <a:moveTo>
                    <a:pt x="25" y="36"/>
                  </a:moveTo>
                  <a:cubicBezTo>
                    <a:pt x="34" y="36"/>
                    <a:pt x="34" y="36"/>
                    <a:pt x="34" y="36"/>
                  </a:cubicBezTo>
                  <a:cubicBezTo>
                    <a:pt x="36" y="36"/>
                    <a:pt x="39" y="37"/>
                    <a:pt x="40" y="37"/>
                  </a:cubicBezTo>
                  <a:cubicBezTo>
                    <a:pt x="42" y="38"/>
                    <a:pt x="43" y="39"/>
                    <a:pt x="43" y="41"/>
                  </a:cubicBezTo>
                  <a:cubicBezTo>
                    <a:pt x="43" y="43"/>
                    <a:pt x="42" y="44"/>
                    <a:pt x="41" y="45"/>
                  </a:cubicBezTo>
                  <a:cubicBezTo>
                    <a:pt x="40" y="46"/>
                    <a:pt x="39" y="46"/>
                    <a:pt x="37" y="46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7" y="51"/>
                    <a:pt x="27" y="54"/>
                    <a:pt x="25" y="57"/>
                  </a:cubicBezTo>
                  <a:cubicBezTo>
                    <a:pt x="23" y="60"/>
                    <a:pt x="20" y="64"/>
                    <a:pt x="16" y="69"/>
                  </a:cubicBezTo>
                  <a:cubicBezTo>
                    <a:pt x="18" y="69"/>
                    <a:pt x="19" y="68"/>
                    <a:pt x="20" y="68"/>
                  </a:cubicBezTo>
                  <a:cubicBezTo>
                    <a:pt x="21" y="68"/>
                    <a:pt x="22" y="68"/>
                    <a:pt x="24" y="67"/>
                  </a:cubicBezTo>
                  <a:cubicBezTo>
                    <a:pt x="25" y="67"/>
                    <a:pt x="27" y="67"/>
                    <a:pt x="29" y="67"/>
                  </a:cubicBezTo>
                  <a:cubicBezTo>
                    <a:pt x="31" y="67"/>
                    <a:pt x="34" y="67"/>
                    <a:pt x="39" y="68"/>
                  </a:cubicBezTo>
                  <a:cubicBezTo>
                    <a:pt x="43" y="68"/>
                    <a:pt x="46" y="69"/>
                    <a:pt x="47" y="69"/>
                  </a:cubicBezTo>
                  <a:cubicBezTo>
                    <a:pt x="49" y="69"/>
                    <a:pt x="52" y="68"/>
                    <a:pt x="54" y="68"/>
                  </a:cubicBezTo>
                  <a:cubicBezTo>
                    <a:pt x="56" y="67"/>
                    <a:pt x="58" y="67"/>
                    <a:pt x="58" y="67"/>
                  </a:cubicBezTo>
                  <a:cubicBezTo>
                    <a:pt x="60" y="67"/>
                    <a:pt x="62" y="67"/>
                    <a:pt x="63" y="68"/>
                  </a:cubicBezTo>
                  <a:cubicBezTo>
                    <a:pt x="64" y="70"/>
                    <a:pt x="65" y="71"/>
                    <a:pt x="65" y="73"/>
                  </a:cubicBezTo>
                  <a:cubicBezTo>
                    <a:pt x="65" y="76"/>
                    <a:pt x="63" y="78"/>
                    <a:pt x="60" y="80"/>
                  </a:cubicBezTo>
                  <a:cubicBezTo>
                    <a:pt x="56" y="82"/>
                    <a:pt x="53" y="82"/>
                    <a:pt x="49" y="82"/>
                  </a:cubicBezTo>
                  <a:cubicBezTo>
                    <a:pt x="46" y="82"/>
                    <a:pt x="40" y="81"/>
                    <a:pt x="29" y="79"/>
                  </a:cubicBezTo>
                  <a:cubicBezTo>
                    <a:pt x="29" y="79"/>
                    <a:pt x="28" y="78"/>
                    <a:pt x="27" y="78"/>
                  </a:cubicBezTo>
                  <a:cubicBezTo>
                    <a:pt x="27" y="78"/>
                    <a:pt x="26" y="78"/>
                    <a:pt x="25" y="78"/>
                  </a:cubicBezTo>
                  <a:cubicBezTo>
                    <a:pt x="24" y="77"/>
                    <a:pt x="23" y="77"/>
                    <a:pt x="21" y="77"/>
                  </a:cubicBezTo>
                  <a:cubicBezTo>
                    <a:pt x="20" y="77"/>
                    <a:pt x="18" y="78"/>
                    <a:pt x="17" y="78"/>
                  </a:cubicBezTo>
                  <a:cubicBezTo>
                    <a:pt x="16" y="78"/>
                    <a:pt x="14" y="79"/>
                    <a:pt x="11" y="80"/>
                  </a:cubicBezTo>
                  <a:cubicBezTo>
                    <a:pt x="8" y="82"/>
                    <a:pt x="7" y="82"/>
                    <a:pt x="6" y="82"/>
                  </a:cubicBezTo>
                  <a:cubicBezTo>
                    <a:pt x="4" y="82"/>
                    <a:pt x="3" y="82"/>
                    <a:pt x="2" y="80"/>
                  </a:cubicBezTo>
                  <a:cubicBezTo>
                    <a:pt x="0" y="79"/>
                    <a:pt x="0" y="77"/>
                    <a:pt x="0" y="75"/>
                  </a:cubicBezTo>
                  <a:cubicBezTo>
                    <a:pt x="0" y="75"/>
                    <a:pt x="0" y="74"/>
                    <a:pt x="0" y="73"/>
                  </a:cubicBezTo>
                  <a:cubicBezTo>
                    <a:pt x="1" y="72"/>
                    <a:pt x="1" y="71"/>
                    <a:pt x="2" y="70"/>
                  </a:cubicBezTo>
                  <a:cubicBezTo>
                    <a:pt x="3" y="69"/>
                    <a:pt x="5" y="68"/>
                    <a:pt x="7" y="66"/>
                  </a:cubicBezTo>
                  <a:cubicBezTo>
                    <a:pt x="9" y="64"/>
                    <a:pt x="10" y="62"/>
                    <a:pt x="12" y="59"/>
                  </a:cubicBezTo>
                  <a:cubicBezTo>
                    <a:pt x="13" y="57"/>
                    <a:pt x="13" y="54"/>
                    <a:pt x="13" y="51"/>
                  </a:cubicBezTo>
                  <a:cubicBezTo>
                    <a:pt x="13" y="50"/>
                    <a:pt x="13" y="49"/>
                    <a:pt x="13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6" y="46"/>
                    <a:pt x="4" y="46"/>
                    <a:pt x="2" y="46"/>
                  </a:cubicBezTo>
                  <a:cubicBezTo>
                    <a:pt x="1" y="45"/>
                    <a:pt x="0" y="44"/>
                    <a:pt x="0" y="42"/>
                  </a:cubicBezTo>
                  <a:cubicBezTo>
                    <a:pt x="0" y="38"/>
                    <a:pt x="3" y="36"/>
                    <a:pt x="7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9" y="31"/>
                    <a:pt x="8" y="26"/>
                    <a:pt x="8" y="23"/>
                  </a:cubicBezTo>
                  <a:cubicBezTo>
                    <a:pt x="8" y="19"/>
                    <a:pt x="9" y="15"/>
                    <a:pt x="11" y="11"/>
                  </a:cubicBezTo>
                  <a:cubicBezTo>
                    <a:pt x="13" y="8"/>
                    <a:pt x="16" y="5"/>
                    <a:pt x="20" y="3"/>
                  </a:cubicBezTo>
                  <a:cubicBezTo>
                    <a:pt x="24" y="1"/>
                    <a:pt x="28" y="0"/>
                    <a:pt x="33" y="0"/>
                  </a:cubicBezTo>
                  <a:cubicBezTo>
                    <a:pt x="38" y="0"/>
                    <a:pt x="41" y="1"/>
                    <a:pt x="45" y="2"/>
                  </a:cubicBezTo>
                  <a:cubicBezTo>
                    <a:pt x="48" y="3"/>
                    <a:pt x="51" y="5"/>
                    <a:pt x="53" y="7"/>
                  </a:cubicBezTo>
                  <a:cubicBezTo>
                    <a:pt x="57" y="12"/>
                    <a:pt x="59" y="16"/>
                    <a:pt x="59" y="21"/>
                  </a:cubicBezTo>
                  <a:cubicBezTo>
                    <a:pt x="59" y="23"/>
                    <a:pt x="59" y="24"/>
                    <a:pt x="57" y="26"/>
                  </a:cubicBezTo>
                  <a:cubicBezTo>
                    <a:pt x="56" y="27"/>
                    <a:pt x="54" y="28"/>
                    <a:pt x="52" y="28"/>
                  </a:cubicBezTo>
                  <a:cubicBezTo>
                    <a:pt x="49" y="28"/>
                    <a:pt x="46" y="26"/>
                    <a:pt x="45" y="22"/>
                  </a:cubicBezTo>
                  <a:cubicBezTo>
                    <a:pt x="44" y="18"/>
                    <a:pt x="43" y="16"/>
                    <a:pt x="41" y="14"/>
                  </a:cubicBezTo>
                  <a:cubicBezTo>
                    <a:pt x="39" y="12"/>
                    <a:pt x="37" y="11"/>
                    <a:pt x="34" y="11"/>
                  </a:cubicBezTo>
                  <a:cubicBezTo>
                    <a:pt x="30" y="11"/>
                    <a:pt x="28" y="12"/>
                    <a:pt x="26" y="14"/>
                  </a:cubicBezTo>
                  <a:cubicBezTo>
                    <a:pt x="24" y="16"/>
                    <a:pt x="23" y="19"/>
                    <a:pt x="23" y="23"/>
                  </a:cubicBezTo>
                  <a:cubicBezTo>
                    <a:pt x="23" y="25"/>
                    <a:pt x="23" y="27"/>
                    <a:pt x="23" y="28"/>
                  </a:cubicBezTo>
                  <a:cubicBezTo>
                    <a:pt x="24" y="30"/>
                    <a:pt x="24" y="33"/>
                    <a:pt x="25" y="36"/>
                  </a:cubicBezTo>
                  <a:close/>
                </a:path>
              </a:pathLst>
            </a:custGeom>
            <a:grpFill/>
            <a:ln>
              <a:solidFill>
                <a:schemeClr val="accent4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168">
              <a:extLst>
                <a:ext uri="{FF2B5EF4-FFF2-40B4-BE49-F238E27FC236}">
                  <a16:creationId xmlns:a16="http://schemas.microsoft.com/office/drawing/2014/main" id="{844335C0-AFB2-BAB4-B3BB-3CD56C522C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7976" y="4930776"/>
              <a:ext cx="104775" cy="131763"/>
            </a:xfrm>
            <a:custGeom>
              <a:avLst/>
              <a:gdLst>
                <a:gd name="T0" fmla="*/ 26 w 65"/>
                <a:gd name="T1" fmla="*/ 36 h 82"/>
                <a:gd name="T2" fmla="*/ 34 w 65"/>
                <a:gd name="T3" fmla="*/ 36 h 82"/>
                <a:gd name="T4" fmla="*/ 41 w 65"/>
                <a:gd name="T5" fmla="*/ 37 h 82"/>
                <a:gd name="T6" fmla="*/ 43 w 65"/>
                <a:gd name="T7" fmla="*/ 41 h 82"/>
                <a:gd name="T8" fmla="*/ 42 w 65"/>
                <a:gd name="T9" fmla="*/ 45 h 82"/>
                <a:gd name="T10" fmla="*/ 37 w 65"/>
                <a:gd name="T11" fmla="*/ 47 h 82"/>
                <a:gd name="T12" fmla="*/ 28 w 65"/>
                <a:gd name="T13" fmla="*/ 47 h 82"/>
                <a:gd name="T14" fmla="*/ 28 w 65"/>
                <a:gd name="T15" fmla="*/ 47 h 82"/>
                <a:gd name="T16" fmla="*/ 25 w 65"/>
                <a:gd name="T17" fmla="*/ 58 h 82"/>
                <a:gd name="T18" fmla="*/ 17 w 65"/>
                <a:gd name="T19" fmla="*/ 69 h 82"/>
                <a:gd name="T20" fmla="*/ 20 w 65"/>
                <a:gd name="T21" fmla="*/ 68 h 82"/>
                <a:gd name="T22" fmla="*/ 24 w 65"/>
                <a:gd name="T23" fmla="*/ 67 h 82"/>
                <a:gd name="T24" fmla="*/ 29 w 65"/>
                <a:gd name="T25" fmla="*/ 67 h 82"/>
                <a:gd name="T26" fmla="*/ 39 w 65"/>
                <a:gd name="T27" fmla="*/ 68 h 82"/>
                <a:gd name="T28" fmla="*/ 48 w 65"/>
                <a:gd name="T29" fmla="*/ 69 h 82"/>
                <a:gd name="T30" fmla="*/ 54 w 65"/>
                <a:gd name="T31" fmla="*/ 68 h 82"/>
                <a:gd name="T32" fmla="*/ 59 w 65"/>
                <a:gd name="T33" fmla="*/ 67 h 82"/>
                <a:gd name="T34" fmla="*/ 63 w 65"/>
                <a:gd name="T35" fmla="*/ 69 h 82"/>
                <a:gd name="T36" fmla="*/ 65 w 65"/>
                <a:gd name="T37" fmla="*/ 73 h 82"/>
                <a:gd name="T38" fmla="*/ 60 w 65"/>
                <a:gd name="T39" fmla="*/ 80 h 82"/>
                <a:gd name="T40" fmla="*/ 49 w 65"/>
                <a:gd name="T41" fmla="*/ 82 h 82"/>
                <a:gd name="T42" fmla="*/ 29 w 65"/>
                <a:gd name="T43" fmla="*/ 79 h 82"/>
                <a:gd name="T44" fmla="*/ 28 w 65"/>
                <a:gd name="T45" fmla="*/ 78 h 82"/>
                <a:gd name="T46" fmla="*/ 25 w 65"/>
                <a:gd name="T47" fmla="*/ 78 h 82"/>
                <a:gd name="T48" fmla="*/ 22 w 65"/>
                <a:gd name="T49" fmla="*/ 77 h 82"/>
                <a:gd name="T50" fmla="*/ 18 w 65"/>
                <a:gd name="T51" fmla="*/ 78 h 82"/>
                <a:gd name="T52" fmla="*/ 12 w 65"/>
                <a:gd name="T53" fmla="*/ 81 h 82"/>
                <a:gd name="T54" fmla="*/ 6 w 65"/>
                <a:gd name="T55" fmla="*/ 82 h 82"/>
                <a:gd name="T56" fmla="*/ 2 w 65"/>
                <a:gd name="T57" fmla="*/ 80 h 82"/>
                <a:gd name="T58" fmla="*/ 0 w 65"/>
                <a:gd name="T59" fmla="*/ 75 h 82"/>
                <a:gd name="T60" fmla="*/ 1 w 65"/>
                <a:gd name="T61" fmla="*/ 73 h 82"/>
                <a:gd name="T62" fmla="*/ 3 w 65"/>
                <a:gd name="T63" fmla="*/ 70 h 82"/>
                <a:gd name="T64" fmla="*/ 7 w 65"/>
                <a:gd name="T65" fmla="*/ 66 h 82"/>
                <a:gd name="T66" fmla="*/ 12 w 65"/>
                <a:gd name="T67" fmla="*/ 60 h 82"/>
                <a:gd name="T68" fmla="*/ 14 w 65"/>
                <a:gd name="T69" fmla="*/ 51 h 82"/>
                <a:gd name="T70" fmla="*/ 13 w 65"/>
                <a:gd name="T71" fmla="*/ 47 h 82"/>
                <a:gd name="T72" fmla="*/ 9 w 65"/>
                <a:gd name="T73" fmla="*/ 47 h 82"/>
                <a:gd name="T74" fmla="*/ 3 w 65"/>
                <a:gd name="T75" fmla="*/ 46 h 82"/>
                <a:gd name="T76" fmla="*/ 1 w 65"/>
                <a:gd name="T77" fmla="*/ 42 h 82"/>
                <a:gd name="T78" fmla="*/ 8 w 65"/>
                <a:gd name="T79" fmla="*/ 36 h 82"/>
                <a:gd name="T80" fmla="*/ 11 w 65"/>
                <a:gd name="T81" fmla="*/ 36 h 82"/>
                <a:gd name="T82" fmla="*/ 8 w 65"/>
                <a:gd name="T83" fmla="*/ 23 h 82"/>
                <a:gd name="T84" fmla="*/ 11 w 65"/>
                <a:gd name="T85" fmla="*/ 11 h 82"/>
                <a:gd name="T86" fmla="*/ 20 w 65"/>
                <a:gd name="T87" fmla="*/ 3 h 82"/>
                <a:gd name="T88" fmla="*/ 34 w 65"/>
                <a:gd name="T89" fmla="*/ 0 h 82"/>
                <a:gd name="T90" fmla="*/ 45 w 65"/>
                <a:gd name="T91" fmla="*/ 2 h 82"/>
                <a:gd name="T92" fmla="*/ 53 w 65"/>
                <a:gd name="T93" fmla="*/ 7 h 82"/>
                <a:gd name="T94" fmla="*/ 60 w 65"/>
                <a:gd name="T95" fmla="*/ 21 h 82"/>
                <a:gd name="T96" fmla="*/ 58 w 65"/>
                <a:gd name="T97" fmla="*/ 26 h 82"/>
                <a:gd name="T98" fmla="*/ 53 w 65"/>
                <a:gd name="T99" fmla="*/ 28 h 82"/>
                <a:gd name="T100" fmla="*/ 46 w 65"/>
                <a:gd name="T101" fmla="*/ 22 h 82"/>
                <a:gd name="T102" fmla="*/ 41 w 65"/>
                <a:gd name="T103" fmla="*/ 14 h 82"/>
                <a:gd name="T104" fmla="*/ 34 w 65"/>
                <a:gd name="T105" fmla="*/ 11 h 82"/>
                <a:gd name="T106" fmla="*/ 26 w 65"/>
                <a:gd name="T107" fmla="*/ 14 h 82"/>
                <a:gd name="T108" fmla="*/ 23 w 65"/>
                <a:gd name="T109" fmla="*/ 23 h 82"/>
                <a:gd name="T110" fmla="*/ 24 w 65"/>
                <a:gd name="T111" fmla="*/ 28 h 82"/>
                <a:gd name="T112" fmla="*/ 26 w 65"/>
                <a:gd name="T113" fmla="*/ 3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5" h="82">
                  <a:moveTo>
                    <a:pt x="26" y="36"/>
                  </a:moveTo>
                  <a:cubicBezTo>
                    <a:pt x="34" y="36"/>
                    <a:pt x="34" y="36"/>
                    <a:pt x="34" y="36"/>
                  </a:cubicBezTo>
                  <a:cubicBezTo>
                    <a:pt x="37" y="36"/>
                    <a:pt x="39" y="37"/>
                    <a:pt x="41" y="37"/>
                  </a:cubicBezTo>
                  <a:cubicBezTo>
                    <a:pt x="42" y="38"/>
                    <a:pt x="43" y="39"/>
                    <a:pt x="43" y="41"/>
                  </a:cubicBezTo>
                  <a:cubicBezTo>
                    <a:pt x="43" y="43"/>
                    <a:pt x="43" y="44"/>
                    <a:pt x="42" y="45"/>
                  </a:cubicBezTo>
                  <a:cubicBezTo>
                    <a:pt x="41" y="46"/>
                    <a:pt x="39" y="47"/>
                    <a:pt x="37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8" y="51"/>
                    <a:pt x="27" y="54"/>
                    <a:pt x="25" y="58"/>
                  </a:cubicBezTo>
                  <a:cubicBezTo>
                    <a:pt x="24" y="61"/>
                    <a:pt x="21" y="64"/>
                    <a:pt x="17" y="69"/>
                  </a:cubicBezTo>
                  <a:cubicBezTo>
                    <a:pt x="18" y="69"/>
                    <a:pt x="19" y="68"/>
                    <a:pt x="20" y="68"/>
                  </a:cubicBezTo>
                  <a:cubicBezTo>
                    <a:pt x="22" y="68"/>
                    <a:pt x="23" y="68"/>
                    <a:pt x="24" y="67"/>
                  </a:cubicBezTo>
                  <a:cubicBezTo>
                    <a:pt x="26" y="67"/>
                    <a:pt x="27" y="67"/>
                    <a:pt x="29" y="67"/>
                  </a:cubicBezTo>
                  <a:cubicBezTo>
                    <a:pt x="31" y="67"/>
                    <a:pt x="35" y="67"/>
                    <a:pt x="39" y="68"/>
                  </a:cubicBezTo>
                  <a:cubicBezTo>
                    <a:pt x="44" y="69"/>
                    <a:pt x="46" y="69"/>
                    <a:pt x="48" y="69"/>
                  </a:cubicBezTo>
                  <a:cubicBezTo>
                    <a:pt x="50" y="69"/>
                    <a:pt x="52" y="68"/>
                    <a:pt x="54" y="68"/>
                  </a:cubicBezTo>
                  <a:cubicBezTo>
                    <a:pt x="57" y="67"/>
                    <a:pt x="58" y="67"/>
                    <a:pt x="59" y="67"/>
                  </a:cubicBezTo>
                  <a:cubicBezTo>
                    <a:pt x="60" y="67"/>
                    <a:pt x="62" y="67"/>
                    <a:pt x="63" y="69"/>
                  </a:cubicBezTo>
                  <a:cubicBezTo>
                    <a:pt x="64" y="70"/>
                    <a:pt x="65" y="71"/>
                    <a:pt x="65" y="73"/>
                  </a:cubicBezTo>
                  <a:cubicBezTo>
                    <a:pt x="65" y="76"/>
                    <a:pt x="63" y="78"/>
                    <a:pt x="60" y="80"/>
                  </a:cubicBezTo>
                  <a:cubicBezTo>
                    <a:pt x="57" y="82"/>
                    <a:pt x="53" y="82"/>
                    <a:pt x="49" y="82"/>
                  </a:cubicBezTo>
                  <a:cubicBezTo>
                    <a:pt x="47" y="82"/>
                    <a:pt x="40" y="81"/>
                    <a:pt x="29" y="79"/>
                  </a:cubicBezTo>
                  <a:cubicBezTo>
                    <a:pt x="29" y="79"/>
                    <a:pt x="29" y="78"/>
                    <a:pt x="28" y="78"/>
                  </a:cubicBezTo>
                  <a:cubicBezTo>
                    <a:pt x="27" y="78"/>
                    <a:pt x="26" y="78"/>
                    <a:pt x="25" y="78"/>
                  </a:cubicBezTo>
                  <a:cubicBezTo>
                    <a:pt x="24" y="78"/>
                    <a:pt x="23" y="77"/>
                    <a:pt x="22" y="77"/>
                  </a:cubicBezTo>
                  <a:cubicBezTo>
                    <a:pt x="20" y="77"/>
                    <a:pt x="19" y="78"/>
                    <a:pt x="18" y="78"/>
                  </a:cubicBezTo>
                  <a:cubicBezTo>
                    <a:pt x="16" y="79"/>
                    <a:pt x="15" y="79"/>
                    <a:pt x="12" y="81"/>
                  </a:cubicBezTo>
                  <a:cubicBezTo>
                    <a:pt x="9" y="82"/>
                    <a:pt x="7" y="82"/>
                    <a:pt x="6" y="82"/>
                  </a:cubicBezTo>
                  <a:cubicBezTo>
                    <a:pt x="5" y="82"/>
                    <a:pt x="3" y="82"/>
                    <a:pt x="2" y="80"/>
                  </a:cubicBezTo>
                  <a:cubicBezTo>
                    <a:pt x="1" y="79"/>
                    <a:pt x="0" y="78"/>
                    <a:pt x="0" y="75"/>
                  </a:cubicBezTo>
                  <a:cubicBezTo>
                    <a:pt x="0" y="75"/>
                    <a:pt x="0" y="74"/>
                    <a:pt x="1" y="73"/>
                  </a:cubicBezTo>
                  <a:cubicBezTo>
                    <a:pt x="1" y="72"/>
                    <a:pt x="2" y="71"/>
                    <a:pt x="3" y="70"/>
                  </a:cubicBezTo>
                  <a:cubicBezTo>
                    <a:pt x="4" y="69"/>
                    <a:pt x="5" y="68"/>
                    <a:pt x="7" y="66"/>
                  </a:cubicBezTo>
                  <a:cubicBezTo>
                    <a:pt x="9" y="65"/>
                    <a:pt x="11" y="62"/>
                    <a:pt x="12" y="60"/>
                  </a:cubicBezTo>
                  <a:cubicBezTo>
                    <a:pt x="13" y="57"/>
                    <a:pt x="14" y="54"/>
                    <a:pt x="14" y="51"/>
                  </a:cubicBezTo>
                  <a:cubicBezTo>
                    <a:pt x="14" y="50"/>
                    <a:pt x="14" y="49"/>
                    <a:pt x="13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6" y="47"/>
                    <a:pt x="4" y="46"/>
                    <a:pt x="3" y="46"/>
                  </a:cubicBezTo>
                  <a:cubicBezTo>
                    <a:pt x="1" y="45"/>
                    <a:pt x="1" y="44"/>
                    <a:pt x="1" y="42"/>
                  </a:cubicBezTo>
                  <a:cubicBezTo>
                    <a:pt x="1" y="38"/>
                    <a:pt x="3" y="36"/>
                    <a:pt x="8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9" y="31"/>
                    <a:pt x="8" y="26"/>
                    <a:pt x="8" y="23"/>
                  </a:cubicBezTo>
                  <a:cubicBezTo>
                    <a:pt x="8" y="19"/>
                    <a:pt x="9" y="15"/>
                    <a:pt x="11" y="11"/>
                  </a:cubicBezTo>
                  <a:cubicBezTo>
                    <a:pt x="13" y="8"/>
                    <a:pt x="16" y="5"/>
                    <a:pt x="20" y="3"/>
                  </a:cubicBezTo>
                  <a:cubicBezTo>
                    <a:pt x="24" y="1"/>
                    <a:pt x="29" y="0"/>
                    <a:pt x="34" y="0"/>
                  </a:cubicBezTo>
                  <a:cubicBezTo>
                    <a:pt x="38" y="0"/>
                    <a:pt x="42" y="1"/>
                    <a:pt x="45" y="2"/>
                  </a:cubicBezTo>
                  <a:cubicBezTo>
                    <a:pt x="48" y="3"/>
                    <a:pt x="51" y="5"/>
                    <a:pt x="53" y="7"/>
                  </a:cubicBezTo>
                  <a:cubicBezTo>
                    <a:pt x="58" y="12"/>
                    <a:pt x="60" y="16"/>
                    <a:pt x="60" y="21"/>
                  </a:cubicBezTo>
                  <a:cubicBezTo>
                    <a:pt x="60" y="23"/>
                    <a:pt x="59" y="25"/>
                    <a:pt x="58" y="26"/>
                  </a:cubicBezTo>
                  <a:cubicBezTo>
                    <a:pt x="56" y="27"/>
                    <a:pt x="55" y="28"/>
                    <a:pt x="53" y="28"/>
                  </a:cubicBezTo>
                  <a:cubicBezTo>
                    <a:pt x="49" y="28"/>
                    <a:pt x="47" y="26"/>
                    <a:pt x="46" y="22"/>
                  </a:cubicBezTo>
                  <a:cubicBezTo>
                    <a:pt x="45" y="18"/>
                    <a:pt x="43" y="16"/>
                    <a:pt x="41" y="14"/>
                  </a:cubicBezTo>
                  <a:cubicBezTo>
                    <a:pt x="40" y="12"/>
                    <a:pt x="37" y="11"/>
                    <a:pt x="34" y="11"/>
                  </a:cubicBezTo>
                  <a:cubicBezTo>
                    <a:pt x="31" y="11"/>
                    <a:pt x="28" y="12"/>
                    <a:pt x="26" y="14"/>
                  </a:cubicBezTo>
                  <a:cubicBezTo>
                    <a:pt x="24" y="17"/>
                    <a:pt x="23" y="19"/>
                    <a:pt x="23" y="23"/>
                  </a:cubicBezTo>
                  <a:cubicBezTo>
                    <a:pt x="23" y="25"/>
                    <a:pt x="23" y="27"/>
                    <a:pt x="24" y="28"/>
                  </a:cubicBezTo>
                  <a:cubicBezTo>
                    <a:pt x="24" y="30"/>
                    <a:pt x="25" y="33"/>
                    <a:pt x="26" y="36"/>
                  </a:cubicBezTo>
                  <a:close/>
                </a:path>
              </a:pathLst>
            </a:custGeom>
            <a:grpFill/>
            <a:ln>
              <a:solidFill>
                <a:schemeClr val="accent4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F086C32B-5B61-3C44-19FF-6C48EF6C101D}"/>
              </a:ext>
            </a:extLst>
          </p:cNvPr>
          <p:cNvGrpSpPr/>
          <p:nvPr/>
        </p:nvGrpSpPr>
        <p:grpSpPr>
          <a:xfrm>
            <a:off x="9739423" y="5778425"/>
            <a:ext cx="414224" cy="584845"/>
            <a:chOff x="3624263" y="1457325"/>
            <a:chExt cx="666750" cy="941387"/>
          </a:xfrm>
          <a:solidFill>
            <a:schemeClr val="accent4"/>
          </a:solidFill>
        </p:grpSpPr>
        <p:sp>
          <p:nvSpPr>
            <p:cNvPr id="72" name="Freeform 10">
              <a:extLst>
                <a:ext uri="{FF2B5EF4-FFF2-40B4-BE49-F238E27FC236}">
                  <a16:creationId xmlns:a16="http://schemas.microsoft.com/office/drawing/2014/main" id="{55DA18E5-0898-E0C6-0A34-74B90FF21C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24263" y="1457325"/>
              <a:ext cx="666750" cy="941387"/>
            </a:xfrm>
            <a:custGeom>
              <a:avLst/>
              <a:gdLst>
                <a:gd name="T0" fmla="*/ 51 w 424"/>
                <a:gd name="T1" fmla="*/ 598 h 598"/>
                <a:gd name="T2" fmla="*/ 49 w 424"/>
                <a:gd name="T3" fmla="*/ 597 h 598"/>
                <a:gd name="T4" fmla="*/ 39 w 424"/>
                <a:gd name="T5" fmla="*/ 584 h 598"/>
                <a:gd name="T6" fmla="*/ 52 w 424"/>
                <a:gd name="T7" fmla="*/ 361 h 598"/>
                <a:gd name="T8" fmla="*/ 40 w 424"/>
                <a:gd name="T9" fmla="*/ 330 h 598"/>
                <a:gd name="T10" fmla="*/ 0 w 424"/>
                <a:gd name="T11" fmla="*/ 173 h 598"/>
                <a:gd name="T12" fmla="*/ 54 w 424"/>
                <a:gd name="T13" fmla="*/ 52 h 598"/>
                <a:gd name="T14" fmla="*/ 194 w 424"/>
                <a:gd name="T15" fmla="*/ 0 h 598"/>
                <a:gd name="T16" fmla="*/ 382 w 424"/>
                <a:gd name="T17" fmla="*/ 150 h 598"/>
                <a:gd name="T18" fmla="*/ 382 w 424"/>
                <a:gd name="T19" fmla="*/ 159 h 598"/>
                <a:gd name="T20" fmla="*/ 382 w 424"/>
                <a:gd name="T21" fmla="*/ 207 h 598"/>
                <a:gd name="T22" fmla="*/ 402 w 424"/>
                <a:gd name="T23" fmla="*/ 245 h 598"/>
                <a:gd name="T24" fmla="*/ 420 w 424"/>
                <a:gd name="T25" fmla="*/ 290 h 598"/>
                <a:gd name="T26" fmla="*/ 393 w 424"/>
                <a:gd name="T27" fmla="*/ 316 h 598"/>
                <a:gd name="T28" fmla="*/ 387 w 424"/>
                <a:gd name="T29" fmla="*/ 319 h 598"/>
                <a:gd name="T30" fmla="*/ 390 w 424"/>
                <a:gd name="T31" fmla="*/ 324 h 598"/>
                <a:gd name="T32" fmla="*/ 398 w 424"/>
                <a:gd name="T33" fmla="*/ 346 h 598"/>
                <a:gd name="T34" fmla="*/ 392 w 424"/>
                <a:gd name="T35" fmla="*/ 358 h 598"/>
                <a:gd name="T36" fmla="*/ 393 w 424"/>
                <a:gd name="T37" fmla="*/ 362 h 598"/>
                <a:gd name="T38" fmla="*/ 384 w 424"/>
                <a:gd name="T39" fmla="*/ 388 h 598"/>
                <a:gd name="T40" fmla="*/ 386 w 424"/>
                <a:gd name="T41" fmla="*/ 397 h 598"/>
                <a:gd name="T42" fmla="*/ 375 w 424"/>
                <a:gd name="T43" fmla="*/ 450 h 598"/>
                <a:gd name="T44" fmla="*/ 374 w 424"/>
                <a:gd name="T45" fmla="*/ 450 h 598"/>
                <a:gd name="T46" fmla="*/ 181 w 424"/>
                <a:gd name="T47" fmla="*/ 379 h 598"/>
                <a:gd name="T48" fmla="*/ 181 w 424"/>
                <a:gd name="T49" fmla="*/ 375 h 598"/>
                <a:gd name="T50" fmla="*/ 181 w 424"/>
                <a:gd name="T51" fmla="*/ 292 h 598"/>
                <a:gd name="T52" fmla="*/ 193 w 424"/>
                <a:gd name="T53" fmla="*/ 280 h 598"/>
                <a:gd name="T54" fmla="*/ 205 w 424"/>
                <a:gd name="T55" fmla="*/ 292 h 598"/>
                <a:gd name="T56" fmla="*/ 205 w 424"/>
                <a:gd name="T57" fmla="*/ 374 h 598"/>
                <a:gd name="T58" fmla="*/ 366 w 424"/>
                <a:gd name="T59" fmla="*/ 427 h 598"/>
                <a:gd name="T60" fmla="*/ 363 w 424"/>
                <a:gd name="T61" fmla="*/ 402 h 598"/>
                <a:gd name="T62" fmla="*/ 360 w 424"/>
                <a:gd name="T63" fmla="*/ 383 h 598"/>
                <a:gd name="T64" fmla="*/ 363 w 424"/>
                <a:gd name="T65" fmla="*/ 376 h 598"/>
                <a:gd name="T66" fmla="*/ 369 w 424"/>
                <a:gd name="T67" fmla="*/ 368 h 598"/>
                <a:gd name="T68" fmla="*/ 363 w 424"/>
                <a:gd name="T69" fmla="*/ 360 h 598"/>
                <a:gd name="T70" fmla="*/ 367 w 424"/>
                <a:gd name="T71" fmla="*/ 348 h 598"/>
                <a:gd name="T72" fmla="*/ 373 w 424"/>
                <a:gd name="T73" fmla="*/ 342 h 598"/>
                <a:gd name="T74" fmla="*/ 370 w 424"/>
                <a:gd name="T75" fmla="*/ 338 h 598"/>
                <a:gd name="T76" fmla="*/ 363 w 424"/>
                <a:gd name="T77" fmla="*/ 312 h 598"/>
                <a:gd name="T78" fmla="*/ 383 w 424"/>
                <a:gd name="T79" fmla="*/ 294 h 598"/>
                <a:gd name="T80" fmla="*/ 397 w 424"/>
                <a:gd name="T81" fmla="*/ 284 h 598"/>
                <a:gd name="T82" fmla="*/ 383 w 424"/>
                <a:gd name="T83" fmla="*/ 259 h 598"/>
                <a:gd name="T84" fmla="*/ 358 w 424"/>
                <a:gd name="T85" fmla="*/ 207 h 598"/>
                <a:gd name="T86" fmla="*/ 358 w 424"/>
                <a:gd name="T87" fmla="*/ 159 h 598"/>
                <a:gd name="T88" fmla="*/ 358 w 424"/>
                <a:gd name="T89" fmla="*/ 150 h 598"/>
                <a:gd name="T90" fmla="*/ 194 w 424"/>
                <a:gd name="T91" fmla="*/ 24 h 598"/>
                <a:gd name="T92" fmla="*/ 24 w 424"/>
                <a:gd name="T93" fmla="*/ 173 h 598"/>
                <a:gd name="T94" fmla="*/ 61 w 424"/>
                <a:gd name="T95" fmla="*/ 320 h 598"/>
                <a:gd name="T96" fmla="*/ 75 w 424"/>
                <a:gd name="T97" fmla="*/ 355 h 598"/>
                <a:gd name="T98" fmla="*/ 63 w 424"/>
                <a:gd name="T99" fmla="*/ 588 h 598"/>
                <a:gd name="T100" fmla="*/ 51 w 424"/>
                <a:gd name="T101" fmla="*/ 598 h 598"/>
                <a:gd name="T102" fmla="*/ 370 w 424"/>
                <a:gd name="T103" fmla="*/ 369 h 598"/>
                <a:gd name="T104" fmla="*/ 370 w 424"/>
                <a:gd name="T105" fmla="*/ 369 h 598"/>
                <a:gd name="T106" fmla="*/ 370 w 424"/>
                <a:gd name="T107" fmla="*/ 369 h 598"/>
                <a:gd name="T108" fmla="*/ 370 w 424"/>
                <a:gd name="T109" fmla="*/ 369 h 598"/>
                <a:gd name="T110" fmla="*/ 374 w 424"/>
                <a:gd name="T111" fmla="*/ 344 h 598"/>
                <a:gd name="T112" fmla="*/ 374 w 424"/>
                <a:gd name="T113" fmla="*/ 344 h 598"/>
                <a:gd name="T114" fmla="*/ 375 w 424"/>
                <a:gd name="T115" fmla="*/ 340 h 598"/>
                <a:gd name="T116" fmla="*/ 375 w 424"/>
                <a:gd name="T117" fmla="*/ 34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4" h="598">
                  <a:moveTo>
                    <a:pt x="51" y="598"/>
                  </a:moveTo>
                  <a:cubicBezTo>
                    <a:pt x="50" y="598"/>
                    <a:pt x="50" y="598"/>
                    <a:pt x="49" y="597"/>
                  </a:cubicBezTo>
                  <a:cubicBezTo>
                    <a:pt x="42" y="596"/>
                    <a:pt x="38" y="590"/>
                    <a:pt x="39" y="584"/>
                  </a:cubicBezTo>
                  <a:cubicBezTo>
                    <a:pt x="43" y="561"/>
                    <a:pt x="59" y="389"/>
                    <a:pt x="52" y="361"/>
                  </a:cubicBezTo>
                  <a:cubicBezTo>
                    <a:pt x="50" y="354"/>
                    <a:pt x="45" y="343"/>
                    <a:pt x="40" y="330"/>
                  </a:cubicBezTo>
                  <a:cubicBezTo>
                    <a:pt x="24" y="295"/>
                    <a:pt x="0" y="242"/>
                    <a:pt x="0" y="173"/>
                  </a:cubicBezTo>
                  <a:cubicBezTo>
                    <a:pt x="0" y="127"/>
                    <a:pt x="19" y="84"/>
                    <a:pt x="54" y="52"/>
                  </a:cubicBezTo>
                  <a:cubicBezTo>
                    <a:pt x="89" y="18"/>
                    <a:pt x="139" y="0"/>
                    <a:pt x="194" y="0"/>
                  </a:cubicBezTo>
                  <a:cubicBezTo>
                    <a:pt x="312" y="0"/>
                    <a:pt x="382" y="76"/>
                    <a:pt x="382" y="150"/>
                  </a:cubicBezTo>
                  <a:cubicBezTo>
                    <a:pt x="382" y="159"/>
                    <a:pt x="382" y="159"/>
                    <a:pt x="382" y="159"/>
                  </a:cubicBezTo>
                  <a:cubicBezTo>
                    <a:pt x="382" y="174"/>
                    <a:pt x="382" y="202"/>
                    <a:pt x="382" y="207"/>
                  </a:cubicBezTo>
                  <a:cubicBezTo>
                    <a:pt x="382" y="219"/>
                    <a:pt x="392" y="232"/>
                    <a:pt x="402" y="245"/>
                  </a:cubicBezTo>
                  <a:cubicBezTo>
                    <a:pt x="413" y="259"/>
                    <a:pt x="424" y="274"/>
                    <a:pt x="420" y="290"/>
                  </a:cubicBezTo>
                  <a:cubicBezTo>
                    <a:pt x="417" y="300"/>
                    <a:pt x="408" y="309"/>
                    <a:pt x="393" y="316"/>
                  </a:cubicBezTo>
                  <a:cubicBezTo>
                    <a:pt x="389" y="317"/>
                    <a:pt x="388" y="318"/>
                    <a:pt x="387" y="319"/>
                  </a:cubicBezTo>
                  <a:cubicBezTo>
                    <a:pt x="388" y="321"/>
                    <a:pt x="389" y="323"/>
                    <a:pt x="390" y="324"/>
                  </a:cubicBezTo>
                  <a:cubicBezTo>
                    <a:pt x="394" y="330"/>
                    <a:pt x="399" y="337"/>
                    <a:pt x="398" y="346"/>
                  </a:cubicBezTo>
                  <a:cubicBezTo>
                    <a:pt x="398" y="348"/>
                    <a:pt x="397" y="351"/>
                    <a:pt x="392" y="358"/>
                  </a:cubicBezTo>
                  <a:cubicBezTo>
                    <a:pt x="392" y="359"/>
                    <a:pt x="393" y="360"/>
                    <a:pt x="393" y="362"/>
                  </a:cubicBezTo>
                  <a:cubicBezTo>
                    <a:pt x="395" y="370"/>
                    <a:pt x="392" y="379"/>
                    <a:pt x="384" y="388"/>
                  </a:cubicBezTo>
                  <a:cubicBezTo>
                    <a:pt x="385" y="391"/>
                    <a:pt x="385" y="394"/>
                    <a:pt x="386" y="397"/>
                  </a:cubicBezTo>
                  <a:cubicBezTo>
                    <a:pt x="390" y="415"/>
                    <a:pt x="397" y="444"/>
                    <a:pt x="375" y="450"/>
                  </a:cubicBezTo>
                  <a:cubicBezTo>
                    <a:pt x="374" y="450"/>
                    <a:pt x="374" y="450"/>
                    <a:pt x="374" y="450"/>
                  </a:cubicBezTo>
                  <a:cubicBezTo>
                    <a:pt x="367" y="451"/>
                    <a:pt x="212" y="480"/>
                    <a:pt x="181" y="379"/>
                  </a:cubicBezTo>
                  <a:cubicBezTo>
                    <a:pt x="181" y="378"/>
                    <a:pt x="181" y="377"/>
                    <a:pt x="181" y="375"/>
                  </a:cubicBezTo>
                  <a:cubicBezTo>
                    <a:pt x="181" y="292"/>
                    <a:pt x="181" y="292"/>
                    <a:pt x="181" y="292"/>
                  </a:cubicBezTo>
                  <a:cubicBezTo>
                    <a:pt x="181" y="285"/>
                    <a:pt x="186" y="280"/>
                    <a:pt x="193" y="280"/>
                  </a:cubicBezTo>
                  <a:cubicBezTo>
                    <a:pt x="199" y="280"/>
                    <a:pt x="205" y="285"/>
                    <a:pt x="205" y="292"/>
                  </a:cubicBezTo>
                  <a:cubicBezTo>
                    <a:pt x="205" y="374"/>
                    <a:pt x="205" y="374"/>
                    <a:pt x="205" y="374"/>
                  </a:cubicBezTo>
                  <a:cubicBezTo>
                    <a:pt x="228" y="446"/>
                    <a:pt x="346" y="430"/>
                    <a:pt x="366" y="427"/>
                  </a:cubicBezTo>
                  <a:cubicBezTo>
                    <a:pt x="367" y="421"/>
                    <a:pt x="364" y="408"/>
                    <a:pt x="363" y="402"/>
                  </a:cubicBezTo>
                  <a:cubicBezTo>
                    <a:pt x="361" y="393"/>
                    <a:pt x="360" y="388"/>
                    <a:pt x="360" y="383"/>
                  </a:cubicBezTo>
                  <a:cubicBezTo>
                    <a:pt x="360" y="381"/>
                    <a:pt x="361" y="378"/>
                    <a:pt x="363" y="376"/>
                  </a:cubicBezTo>
                  <a:cubicBezTo>
                    <a:pt x="367" y="372"/>
                    <a:pt x="368" y="370"/>
                    <a:pt x="369" y="368"/>
                  </a:cubicBezTo>
                  <a:cubicBezTo>
                    <a:pt x="366" y="367"/>
                    <a:pt x="363" y="364"/>
                    <a:pt x="363" y="360"/>
                  </a:cubicBezTo>
                  <a:cubicBezTo>
                    <a:pt x="362" y="356"/>
                    <a:pt x="363" y="351"/>
                    <a:pt x="367" y="348"/>
                  </a:cubicBezTo>
                  <a:cubicBezTo>
                    <a:pt x="369" y="346"/>
                    <a:pt x="372" y="344"/>
                    <a:pt x="373" y="342"/>
                  </a:cubicBezTo>
                  <a:cubicBezTo>
                    <a:pt x="372" y="341"/>
                    <a:pt x="371" y="339"/>
                    <a:pt x="370" y="338"/>
                  </a:cubicBezTo>
                  <a:cubicBezTo>
                    <a:pt x="366" y="331"/>
                    <a:pt x="360" y="323"/>
                    <a:pt x="363" y="312"/>
                  </a:cubicBezTo>
                  <a:cubicBezTo>
                    <a:pt x="366" y="305"/>
                    <a:pt x="372" y="299"/>
                    <a:pt x="383" y="294"/>
                  </a:cubicBezTo>
                  <a:cubicBezTo>
                    <a:pt x="395" y="289"/>
                    <a:pt x="396" y="285"/>
                    <a:pt x="397" y="284"/>
                  </a:cubicBezTo>
                  <a:cubicBezTo>
                    <a:pt x="398" y="279"/>
                    <a:pt x="390" y="268"/>
                    <a:pt x="383" y="259"/>
                  </a:cubicBezTo>
                  <a:cubicBezTo>
                    <a:pt x="371" y="244"/>
                    <a:pt x="358" y="227"/>
                    <a:pt x="358" y="207"/>
                  </a:cubicBezTo>
                  <a:cubicBezTo>
                    <a:pt x="358" y="202"/>
                    <a:pt x="358" y="174"/>
                    <a:pt x="358" y="159"/>
                  </a:cubicBezTo>
                  <a:cubicBezTo>
                    <a:pt x="358" y="150"/>
                    <a:pt x="358" y="150"/>
                    <a:pt x="358" y="150"/>
                  </a:cubicBezTo>
                  <a:cubicBezTo>
                    <a:pt x="358" y="88"/>
                    <a:pt x="297" y="24"/>
                    <a:pt x="194" y="24"/>
                  </a:cubicBezTo>
                  <a:cubicBezTo>
                    <a:pt x="97" y="24"/>
                    <a:pt x="24" y="88"/>
                    <a:pt x="24" y="173"/>
                  </a:cubicBezTo>
                  <a:cubicBezTo>
                    <a:pt x="24" y="237"/>
                    <a:pt x="46" y="285"/>
                    <a:pt x="61" y="320"/>
                  </a:cubicBezTo>
                  <a:cubicBezTo>
                    <a:pt x="68" y="334"/>
                    <a:pt x="73" y="346"/>
                    <a:pt x="75" y="355"/>
                  </a:cubicBezTo>
                  <a:cubicBezTo>
                    <a:pt x="84" y="391"/>
                    <a:pt x="65" y="574"/>
                    <a:pt x="63" y="588"/>
                  </a:cubicBezTo>
                  <a:cubicBezTo>
                    <a:pt x="62" y="593"/>
                    <a:pt x="57" y="598"/>
                    <a:pt x="51" y="598"/>
                  </a:cubicBezTo>
                  <a:close/>
                  <a:moveTo>
                    <a:pt x="370" y="369"/>
                  </a:moveTo>
                  <a:cubicBezTo>
                    <a:pt x="370" y="369"/>
                    <a:pt x="370" y="369"/>
                    <a:pt x="370" y="369"/>
                  </a:cubicBezTo>
                  <a:cubicBezTo>
                    <a:pt x="370" y="369"/>
                    <a:pt x="370" y="369"/>
                    <a:pt x="370" y="369"/>
                  </a:cubicBezTo>
                  <a:cubicBezTo>
                    <a:pt x="370" y="369"/>
                    <a:pt x="370" y="369"/>
                    <a:pt x="370" y="369"/>
                  </a:cubicBezTo>
                  <a:close/>
                  <a:moveTo>
                    <a:pt x="374" y="344"/>
                  </a:moveTo>
                  <a:cubicBezTo>
                    <a:pt x="374" y="344"/>
                    <a:pt x="374" y="344"/>
                    <a:pt x="374" y="344"/>
                  </a:cubicBezTo>
                  <a:close/>
                  <a:moveTo>
                    <a:pt x="375" y="340"/>
                  </a:moveTo>
                  <a:cubicBezTo>
                    <a:pt x="375" y="340"/>
                    <a:pt x="375" y="340"/>
                    <a:pt x="375" y="340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17">
              <a:extLst>
                <a:ext uri="{FF2B5EF4-FFF2-40B4-BE49-F238E27FC236}">
                  <a16:creationId xmlns:a16="http://schemas.microsoft.com/office/drawing/2014/main" id="{285E5659-9E96-A33A-1F83-181FACA36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0638" y="1670050"/>
              <a:ext cx="207963" cy="211137"/>
            </a:xfrm>
            <a:custGeom>
              <a:avLst/>
              <a:gdLst>
                <a:gd name="T0" fmla="*/ 120 w 132"/>
                <a:gd name="T1" fmla="*/ 56 h 134"/>
                <a:gd name="T2" fmla="*/ 77 w 132"/>
                <a:gd name="T3" fmla="*/ 56 h 134"/>
                <a:gd name="T4" fmla="*/ 77 w 132"/>
                <a:gd name="T5" fmla="*/ 12 h 134"/>
                <a:gd name="T6" fmla="*/ 65 w 132"/>
                <a:gd name="T7" fmla="*/ 0 h 134"/>
                <a:gd name="T8" fmla="*/ 53 w 132"/>
                <a:gd name="T9" fmla="*/ 12 h 134"/>
                <a:gd name="T10" fmla="*/ 53 w 132"/>
                <a:gd name="T11" fmla="*/ 56 h 134"/>
                <a:gd name="T12" fmla="*/ 12 w 132"/>
                <a:gd name="T13" fmla="*/ 56 h 134"/>
                <a:gd name="T14" fmla="*/ 0 w 132"/>
                <a:gd name="T15" fmla="*/ 68 h 134"/>
                <a:gd name="T16" fmla="*/ 12 w 132"/>
                <a:gd name="T17" fmla="*/ 80 h 134"/>
                <a:gd name="T18" fmla="*/ 53 w 132"/>
                <a:gd name="T19" fmla="*/ 80 h 134"/>
                <a:gd name="T20" fmla="*/ 53 w 132"/>
                <a:gd name="T21" fmla="*/ 122 h 134"/>
                <a:gd name="T22" fmla="*/ 65 w 132"/>
                <a:gd name="T23" fmla="*/ 134 h 134"/>
                <a:gd name="T24" fmla="*/ 77 w 132"/>
                <a:gd name="T25" fmla="*/ 122 h 134"/>
                <a:gd name="T26" fmla="*/ 77 w 132"/>
                <a:gd name="T27" fmla="*/ 80 h 134"/>
                <a:gd name="T28" fmla="*/ 120 w 132"/>
                <a:gd name="T29" fmla="*/ 80 h 134"/>
                <a:gd name="T30" fmla="*/ 132 w 132"/>
                <a:gd name="T31" fmla="*/ 68 h 134"/>
                <a:gd name="T32" fmla="*/ 120 w 132"/>
                <a:gd name="T33" fmla="*/ 5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2" h="134">
                  <a:moveTo>
                    <a:pt x="120" y="56"/>
                  </a:moveTo>
                  <a:cubicBezTo>
                    <a:pt x="77" y="56"/>
                    <a:pt x="77" y="56"/>
                    <a:pt x="77" y="56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7" y="6"/>
                    <a:pt x="72" y="0"/>
                    <a:pt x="65" y="0"/>
                  </a:cubicBezTo>
                  <a:cubicBezTo>
                    <a:pt x="59" y="0"/>
                    <a:pt x="53" y="6"/>
                    <a:pt x="53" y="12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5" y="56"/>
                    <a:pt x="0" y="61"/>
                    <a:pt x="0" y="68"/>
                  </a:cubicBezTo>
                  <a:cubicBezTo>
                    <a:pt x="0" y="75"/>
                    <a:pt x="5" y="80"/>
                    <a:pt x="12" y="80"/>
                  </a:cubicBezTo>
                  <a:cubicBezTo>
                    <a:pt x="53" y="80"/>
                    <a:pt x="53" y="80"/>
                    <a:pt x="53" y="80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128"/>
                    <a:pt x="59" y="134"/>
                    <a:pt x="65" y="134"/>
                  </a:cubicBezTo>
                  <a:cubicBezTo>
                    <a:pt x="72" y="134"/>
                    <a:pt x="77" y="128"/>
                    <a:pt x="77" y="122"/>
                  </a:cubicBezTo>
                  <a:cubicBezTo>
                    <a:pt x="77" y="80"/>
                    <a:pt x="77" y="80"/>
                    <a:pt x="77" y="80"/>
                  </a:cubicBezTo>
                  <a:cubicBezTo>
                    <a:pt x="120" y="80"/>
                    <a:pt x="120" y="80"/>
                    <a:pt x="120" y="80"/>
                  </a:cubicBezTo>
                  <a:cubicBezTo>
                    <a:pt x="127" y="80"/>
                    <a:pt x="132" y="75"/>
                    <a:pt x="132" y="68"/>
                  </a:cubicBezTo>
                  <a:cubicBezTo>
                    <a:pt x="132" y="61"/>
                    <a:pt x="127" y="56"/>
                    <a:pt x="120" y="56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6701F2C6-C60C-9C72-3CFC-B2C693426437}"/>
              </a:ext>
            </a:extLst>
          </p:cNvPr>
          <p:cNvGrpSpPr/>
          <p:nvPr/>
        </p:nvGrpSpPr>
        <p:grpSpPr>
          <a:xfrm>
            <a:off x="9350353" y="3886391"/>
            <a:ext cx="775898" cy="533544"/>
            <a:chOff x="6059488" y="3905251"/>
            <a:chExt cx="681038" cy="468312"/>
          </a:xfrm>
          <a:solidFill>
            <a:schemeClr val="accent3"/>
          </a:solidFill>
        </p:grpSpPr>
        <p:sp>
          <p:nvSpPr>
            <p:cNvPr id="75" name="Freeform 78">
              <a:extLst>
                <a:ext uri="{FF2B5EF4-FFF2-40B4-BE49-F238E27FC236}">
                  <a16:creationId xmlns:a16="http://schemas.microsoft.com/office/drawing/2014/main" id="{E53C1AA7-D30A-2E2F-D8B1-77A4C8C2F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2851" y="3905251"/>
              <a:ext cx="212725" cy="214313"/>
            </a:xfrm>
            <a:custGeom>
              <a:avLst/>
              <a:gdLst>
                <a:gd name="T0" fmla="*/ 121 w 133"/>
                <a:gd name="T1" fmla="*/ 56 h 134"/>
                <a:gd name="T2" fmla="*/ 77 w 133"/>
                <a:gd name="T3" fmla="*/ 56 h 134"/>
                <a:gd name="T4" fmla="*/ 77 w 133"/>
                <a:gd name="T5" fmla="*/ 12 h 134"/>
                <a:gd name="T6" fmla="*/ 65 w 133"/>
                <a:gd name="T7" fmla="*/ 0 h 134"/>
                <a:gd name="T8" fmla="*/ 53 w 133"/>
                <a:gd name="T9" fmla="*/ 12 h 134"/>
                <a:gd name="T10" fmla="*/ 53 w 133"/>
                <a:gd name="T11" fmla="*/ 56 h 134"/>
                <a:gd name="T12" fmla="*/ 12 w 133"/>
                <a:gd name="T13" fmla="*/ 56 h 134"/>
                <a:gd name="T14" fmla="*/ 0 w 133"/>
                <a:gd name="T15" fmla="*/ 68 h 134"/>
                <a:gd name="T16" fmla="*/ 12 w 133"/>
                <a:gd name="T17" fmla="*/ 80 h 134"/>
                <a:gd name="T18" fmla="*/ 53 w 133"/>
                <a:gd name="T19" fmla="*/ 80 h 134"/>
                <a:gd name="T20" fmla="*/ 53 w 133"/>
                <a:gd name="T21" fmla="*/ 122 h 134"/>
                <a:gd name="T22" fmla="*/ 65 w 133"/>
                <a:gd name="T23" fmla="*/ 134 h 134"/>
                <a:gd name="T24" fmla="*/ 77 w 133"/>
                <a:gd name="T25" fmla="*/ 122 h 134"/>
                <a:gd name="T26" fmla="*/ 77 w 133"/>
                <a:gd name="T27" fmla="*/ 80 h 134"/>
                <a:gd name="T28" fmla="*/ 121 w 133"/>
                <a:gd name="T29" fmla="*/ 80 h 134"/>
                <a:gd name="T30" fmla="*/ 133 w 133"/>
                <a:gd name="T31" fmla="*/ 68 h 134"/>
                <a:gd name="T32" fmla="*/ 121 w 133"/>
                <a:gd name="T33" fmla="*/ 5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3" h="134">
                  <a:moveTo>
                    <a:pt x="121" y="56"/>
                  </a:moveTo>
                  <a:cubicBezTo>
                    <a:pt x="77" y="56"/>
                    <a:pt x="77" y="56"/>
                    <a:pt x="77" y="56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7" y="5"/>
                    <a:pt x="72" y="0"/>
                    <a:pt x="65" y="0"/>
                  </a:cubicBezTo>
                  <a:cubicBezTo>
                    <a:pt x="59" y="0"/>
                    <a:pt x="53" y="5"/>
                    <a:pt x="53" y="12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5" y="56"/>
                    <a:pt x="0" y="61"/>
                    <a:pt x="0" y="68"/>
                  </a:cubicBezTo>
                  <a:cubicBezTo>
                    <a:pt x="0" y="74"/>
                    <a:pt x="5" y="80"/>
                    <a:pt x="12" y="80"/>
                  </a:cubicBezTo>
                  <a:cubicBezTo>
                    <a:pt x="53" y="80"/>
                    <a:pt x="53" y="80"/>
                    <a:pt x="53" y="80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128"/>
                    <a:pt x="59" y="134"/>
                    <a:pt x="65" y="134"/>
                  </a:cubicBezTo>
                  <a:cubicBezTo>
                    <a:pt x="72" y="134"/>
                    <a:pt x="77" y="128"/>
                    <a:pt x="77" y="122"/>
                  </a:cubicBezTo>
                  <a:cubicBezTo>
                    <a:pt x="77" y="80"/>
                    <a:pt x="77" y="80"/>
                    <a:pt x="77" y="80"/>
                  </a:cubicBezTo>
                  <a:cubicBezTo>
                    <a:pt x="121" y="80"/>
                    <a:pt x="121" y="80"/>
                    <a:pt x="121" y="80"/>
                  </a:cubicBezTo>
                  <a:cubicBezTo>
                    <a:pt x="127" y="80"/>
                    <a:pt x="133" y="74"/>
                    <a:pt x="133" y="68"/>
                  </a:cubicBezTo>
                  <a:cubicBezTo>
                    <a:pt x="133" y="61"/>
                    <a:pt x="127" y="56"/>
                    <a:pt x="121" y="56"/>
                  </a:cubicBezTo>
                  <a:close/>
                </a:path>
              </a:pathLst>
            </a:custGeom>
            <a:grpFill/>
            <a:ln>
              <a:solidFill>
                <a:schemeClr val="accent3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125">
              <a:extLst>
                <a:ext uri="{FF2B5EF4-FFF2-40B4-BE49-F238E27FC236}">
                  <a16:creationId xmlns:a16="http://schemas.microsoft.com/office/drawing/2014/main" id="{19876FB4-7AFB-8811-4FA6-7BF9970829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59488" y="4138613"/>
              <a:ext cx="681038" cy="234950"/>
            </a:xfrm>
            <a:custGeom>
              <a:avLst/>
              <a:gdLst>
                <a:gd name="T0" fmla="*/ 427 w 427"/>
                <a:gd name="T1" fmla="*/ 53 h 147"/>
                <a:gd name="T2" fmla="*/ 213 w 427"/>
                <a:gd name="T3" fmla="*/ 0 h 147"/>
                <a:gd name="T4" fmla="*/ 0 w 427"/>
                <a:gd name="T5" fmla="*/ 53 h 147"/>
                <a:gd name="T6" fmla="*/ 0 w 427"/>
                <a:gd name="T7" fmla="*/ 94 h 147"/>
                <a:gd name="T8" fmla="*/ 213 w 427"/>
                <a:gd name="T9" fmla="*/ 147 h 147"/>
                <a:gd name="T10" fmla="*/ 427 w 427"/>
                <a:gd name="T11" fmla="*/ 94 h 147"/>
                <a:gd name="T12" fmla="*/ 427 w 427"/>
                <a:gd name="T13" fmla="*/ 59 h 147"/>
                <a:gd name="T14" fmla="*/ 426 w 427"/>
                <a:gd name="T15" fmla="*/ 59 h 147"/>
                <a:gd name="T16" fmla="*/ 427 w 427"/>
                <a:gd name="T17" fmla="*/ 53 h 147"/>
                <a:gd name="T18" fmla="*/ 213 w 427"/>
                <a:gd name="T19" fmla="*/ 24 h 147"/>
                <a:gd name="T20" fmla="*/ 402 w 427"/>
                <a:gd name="T21" fmla="*/ 53 h 147"/>
                <a:gd name="T22" fmla="*/ 213 w 427"/>
                <a:gd name="T23" fmla="*/ 82 h 147"/>
                <a:gd name="T24" fmla="*/ 25 w 427"/>
                <a:gd name="T25" fmla="*/ 53 h 147"/>
                <a:gd name="T26" fmla="*/ 213 w 427"/>
                <a:gd name="T27" fmla="*/ 24 h 147"/>
                <a:gd name="T28" fmla="*/ 403 w 427"/>
                <a:gd name="T29" fmla="*/ 93 h 147"/>
                <a:gd name="T30" fmla="*/ 213 w 427"/>
                <a:gd name="T31" fmla="*/ 123 h 147"/>
                <a:gd name="T32" fmla="*/ 24 w 427"/>
                <a:gd name="T33" fmla="*/ 93 h 147"/>
                <a:gd name="T34" fmla="*/ 24 w 427"/>
                <a:gd name="T35" fmla="*/ 80 h 147"/>
                <a:gd name="T36" fmla="*/ 213 w 427"/>
                <a:gd name="T37" fmla="*/ 106 h 147"/>
                <a:gd name="T38" fmla="*/ 403 w 427"/>
                <a:gd name="T39" fmla="*/ 80 h 147"/>
                <a:gd name="T40" fmla="*/ 403 w 427"/>
                <a:gd name="T41" fmla="*/ 9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7" h="147">
                  <a:moveTo>
                    <a:pt x="427" y="53"/>
                  </a:moveTo>
                  <a:cubicBezTo>
                    <a:pt x="427" y="2"/>
                    <a:pt x="235" y="0"/>
                    <a:pt x="213" y="0"/>
                  </a:cubicBezTo>
                  <a:cubicBezTo>
                    <a:pt x="192" y="0"/>
                    <a:pt x="0" y="2"/>
                    <a:pt x="0" y="5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146"/>
                    <a:pt x="192" y="147"/>
                    <a:pt x="213" y="147"/>
                  </a:cubicBezTo>
                  <a:cubicBezTo>
                    <a:pt x="235" y="147"/>
                    <a:pt x="427" y="146"/>
                    <a:pt x="427" y="94"/>
                  </a:cubicBezTo>
                  <a:cubicBezTo>
                    <a:pt x="427" y="59"/>
                    <a:pt x="427" y="59"/>
                    <a:pt x="427" y="59"/>
                  </a:cubicBezTo>
                  <a:cubicBezTo>
                    <a:pt x="426" y="59"/>
                    <a:pt x="426" y="59"/>
                    <a:pt x="426" y="59"/>
                  </a:cubicBezTo>
                  <a:cubicBezTo>
                    <a:pt x="426" y="57"/>
                    <a:pt x="427" y="55"/>
                    <a:pt x="427" y="53"/>
                  </a:cubicBezTo>
                  <a:close/>
                  <a:moveTo>
                    <a:pt x="213" y="24"/>
                  </a:moveTo>
                  <a:cubicBezTo>
                    <a:pt x="325" y="24"/>
                    <a:pt x="392" y="42"/>
                    <a:pt x="402" y="53"/>
                  </a:cubicBezTo>
                  <a:cubicBezTo>
                    <a:pt x="392" y="64"/>
                    <a:pt x="325" y="82"/>
                    <a:pt x="213" y="82"/>
                  </a:cubicBezTo>
                  <a:cubicBezTo>
                    <a:pt x="102" y="82"/>
                    <a:pt x="34" y="64"/>
                    <a:pt x="25" y="53"/>
                  </a:cubicBezTo>
                  <a:cubicBezTo>
                    <a:pt x="35" y="42"/>
                    <a:pt x="102" y="24"/>
                    <a:pt x="213" y="24"/>
                  </a:cubicBezTo>
                  <a:close/>
                  <a:moveTo>
                    <a:pt x="403" y="93"/>
                  </a:moveTo>
                  <a:cubicBezTo>
                    <a:pt x="395" y="104"/>
                    <a:pt x="327" y="123"/>
                    <a:pt x="213" y="123"/>
                  </a:cubicBezTo>
                  <a:cubicBezTo>
                    <a:pt x="99" y="123"/>
                    <a:pt x="31" y="104"/>
                    <a:pt x="24" y="93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76" y="105"/>
                    <a:pt x="196" y="106"/>
                    <a:pt x="213" y="106"/>
                  </a:cubicBezTo>
                  <a:cubicBezTo>
                    <a:pt x="230" y="106"/>
                    <a:pt x="350" y="105"/>
                    <a:pt x="403" y="80"/>
                  </a:cubicBezTo>
                  <a:lnTo>
                    <a:pt x="403" y="93"/>
                  </a:lnTo>
                  <a:close/>
                </a:path>
              </a:pathLst>
            </a:custGeom>
            <a:grpFill/>
            <a:ln>
              <a:solidFill>
                <a:schemeClr val="accent3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DDBD3F5A-F1DB-0C93-DF2C-31578EB46F4A}"/>
              </a:ext>
            </a:extLst>
          </p:cNvPr>
          <p:cNvGrpSpPr/>
          <p:nvPr/>
        </p:nvGrpSpPr>
        <p:grpSpPr>
          <a:xfrm>
            <a:off x="6068875" y="3886383"/>
            <a:ext cx="730311" cy="533543"/>
            <a:chOff x="7127876" y="1516063"/>
            <a:chExt cx="919163" cy="671513"/>
          </a:xfrm>
          <a:solidFill>
            <a:schemeClr val="accent3"/>
          </a:solidFill>
        </p:grpSpPr>
        <p:sp>
          <p:nvSpPr>
            <p:cNvPr id="78" name="Freeform 38">
              <a:extLst>
                <a:ext uri="{FF2B5EF4-FFF2-40B4-BE49-F238E27FC236}">
                  <a16:creationId xmlns:a16="http://schemas.microsoft.com/office/drawing/2014/main" id="{81EA967D-0CE7-37D6-887B-F6EDC6C2E9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27876" y="1516063"/>
              <a:ext cx="681038" cy="523875"/>
            </a:xfrm>
            <a:custGeom>
              <a:avLst/>
              <a:gdLst>
                <a:gd name="T0" fmla="*/ 408 w 427"/>
                <a:gd name="T1" fmla="*/ 78 h 328"/>
                <a:gd name="T2" fmla="*/ 213 w 427"/>
                <a:gd name="T3" fmla="*/ 0 h 328"/>
                <a:gd name="T4" fmla="*/ 19 w 427"/>
                <a:gd name="T5" fmla="*/ 78 h 328"/>
                <a:gd name="T6" fmla="*/ 13 w 427"/>
                <a:gd name="T7" fmla="*/ 123 h 328"/>
                <a:gd name="T8" fmla="*/ 14 w 427"/>
                <a:gd name="T9" fmla="*/ 165 h 328"/>
                <a:gd name="T10" fmla="*/ 19 w 427"/>
                <a:gd name="T11" fmla="*/ 211 h 328"/>
                <a:gd name="T12" fmla="*/ 13 w 427"/>
                <a:gd name="T13" fmla="*/ 256 h 328"/>
                <a:gd name="T14" fmla="*/ 151 w 427"/>
                <a:gd name="T15" fmla="*/ 328 h 328"/>
                <a:gd name="T16" fmla="*/ 154 w 427"/>
                <a:gd name="T17" fmla="*/ 304 h 328"/>
                <a:gd name="T18" fmla="*/ 39 w 427"/>
                <a:gd name="T19" fmla="*/ 269 h 328"/>
                <a:gd name="T20" fmla="*/ 388 w 427"/>
                <a:gd name="T21" fmla="*/ 269 h 328"/>
                <a:gd name="T22" fmla="*/ 424 w 427"/>
                <a:gd name="T23" fmla="*/ 267 h 328"/>
                <a:gd name="T24" fmla="*/ 409 w 427"/>
                <a:gd name="T25" fmla="*/ 259 h 328"/>
                <a:gd name="T26" fmla="*/ 427 w 427"/>
                <a:gd name="T27" fmla="*/ 236 h 328"/>
                <a:gd name="T28" fmla="*/ 427 w 427"/>
                <a:gd name="T29" fmla="*/ 186 h 328"/>
                <a:gd name="T30" fmla="*/ 427 w 427"/>
                <a:gd name="T31" fmla="*/ 144 h 328"/>
                <a:gd name="T32" fmla="*/ 427 w 427"/>
                <a:gd name="T33" fmla="*/ 103 h 328"/>
                <a:gd name="T34" fmla="*/ 213 w 427"/>
                <a:gd name="T35" fmla="*/ 24 h 328"/>
                <a:gd name="T36" fmla="*/ 374 w 427"/>
                <a:gd name="T37" fmla="*/ 66 h 328"/>
                <a:gd name="T38" fmla="*/ 213 w 427"/>
                <a:gd name="T39" fmla="*/ 83 h 328"/>
                <a:gd name="T40" fmla="*/ 52 w 427"/>
                <a:gd name="T41" fmla="*/ 66 h 328"/>
                <a:gd name="T42" fmla="*/ 388 w 427"/>
                <a:gd name="T43" fmla="*/ 244 h 328"/>
                <a:gd name="T44" fmla="*/ 213 w 427"/>
                <a:gd name="T45" fmla="*/ 265 h 328"/>
                <a:gd name="T46" fmla="*/ 39 w 427"/>
                <a:gd name="T47" fmla="*/ 244 h 328"/>
                <a:gd name="T48" fmla="*/ 52 w 427"/>
                <a:gd name="T49" fmla="*/ 224 h 328"/>
                <a:gd name="T50" fmla="*/ 213 w 427"/>
                <a:gd name="T51" fmla="*/ 240 h 328"/>
                <a:gd name="T52" fmla="*/ 374 w 427"/>
                <a:gd name="T53" fmla="*/ 224 h 328"/>
                <a:gd name="T54" fmla="*/ 388 w 427"/>
                <a:gd name="T55" fmla="*/ 244 h 328"/>
                <a:gd name="T56" fmla="*/ 374 w 427"/>
                <a:gd name="T57" fmla="*/ 199 h 328"/>
                <a:gd name="T58" fmla="*/ 213 w 427"/>
                <a:gd name="T59" fmla="*/ 216 h 328"/>
                <a:gd name="T60" fmla="*/ 52 w 427"/>
                <a:gd name="T61" fmla="*/ 199 h 328"/>
                <a:gd name="T62" fmla="*/ 42 w 427"/>
                <a:gd name="T63" fmla="*/ 178 h 328"/>
                <a:gd name="T64" fmla="*/ 213 w 427"/>
                <a:gd name="T65" fmla="*/ 197 h 328"/>
                <a:gd name="T66" fmla="*/ 385 w 427"/>
                <a:gd name="T67" fmla="*/ 178 h 328"/>
                <a:gd name="T68" fmla="*/ 402 w 427"/>
                <a:gd name="T69" fmla="*/ 144 h 328"/>
                <a:gd name="T70" fmla="*/ 329 w 427"/>
                <a:gd name="T71" fmla="*/ 165 h 328"/>
                <a:gd name="T72" fmla="*/ 98 w 427"/>
                <a:gd name="T73" fmla="*/ 165 h 328"/>
                <a:gd name="T74" fmla="*/ 25 w 427"/>
                <a:gd name="T75" fmla="*/ 144 h 328"/>
                <a:gd name="T76" fmla="*/ 74 w 427"/>
                <a:gd name="T77" fmla="*/ 145 h 328"/>
                <a:gd name="T78" fmla="*/ 353 w 427"/>
                <a:gd name="T79" fmla="*/ 145 h 328"/>
                <a:gd name="T80" fmla="*/ 402 w 427"/>
                <a:gd name="T81" fmla="*/ 144 h 328"/>
                <a:gd name="T82" fmla="*/ 213 w 427"/>
                <a:gd name="T83" fmla="*/ 132 h 328"/>
                <a:gd name="T84" fmla="*/ 39 w 427"/>
                <a:gd name="T85" fmla="*/ 111 h 328"/>
                <a:gd name="T86" fmla="*/ 52 w 427"/>
                <a:gd name="T87" fmla="*/ 91 h 328"/>
                <a:gd name="T88" fmla="*/ 213 w 427"/>
                <a:gd name="T89" fmla="*/ 107 h 328"/>
                <a:gd name="T90" fmla="*/ 374 w 427"/>
                <a:gd name="T91" fmla="*/ 91 h 328"/>
                <a:gd name="T92" fmla="*/ 388 w 427"/>
                <a:gd name="T93" fmla="*/ 11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7" h="328">
                  <a:moveTo>
                    <a:pt x="427" y="103"/>
                  </a:moveTo>
                  <a:cubicBezTo>
                    <a:pt x="427" y="93"/>
                    <a:pt x="419" y="85"/>
                    <a:pt x="408" y="78"/>
                  </a:cubicBezTo>
                  <a:cubicBezTo>
                    <a:pt x="419" y="72"/>
                    <a:pt x="427" y="63"/>
                    <a:pt x="427" y="53"/>
                  </a:cubicBezTo>
                  <a:cubicBezTo>
                    <a:pt x="427" y="2"/>
                    <a:pt x="235" y="0"/>
                    <a:pt x="213" y="0"/>
                  </a:cubicBezTo>
                  <a:cubicBezTo>
                    <a:pt x="192" y="0"/>
                    <a:pt x="0" y="2"/>
                    <a:pt x="0" y="53"/>
                  </a:cubicBezTo>
                  <a:cubicBezTo>
                    <a:pt x="0" y="63"/>
                    <a:pt x="7" y="72"/>
                    <a:pt x="19" y="78"/>
                  </a:cubicBezTo>
                  <a:cubicBezTo>
                    <a:pt x="7" y="85"/>
                    <a:pt x="0" y="93"/>
                    <a:pt x="0" y="103"/>
                  </a:cubicBezTo>
                  <a:cubicBezTo>
                    <a:pt x="0" y="111"/>
                    <a:pt x="5" y="117"/>
                    <a:pt x="13" y="123"/>
                  </a:cubicBezTo>
                  <a:cubicBezTo>
                    <a:pt x="5" y="129"/>
                    <a:pt x="0" y="136"/>
                    <a:pt x="0" y="144"/>
                  </a:cubicBezTo>
                  <a:cubicBezTo>
                    <a:pt x="0" y="152"/>
                    <a:pt x="5" y="159"/>
                    <a:pt x="14" y="165"/>
                  </a:cubicBezTo>
                  <a:cubicBezTo>
                    <a:pt x="5" y="171"/>
                    <a:pt x="0" y="178"/>
                    <a:pt x="0" y="186"/>
                  </a:cubicBezTo>
                  <a:cubicBezTo>
                    <a:pt x="0" y="196"/>
                    <a:pt x="7" y="205"/>
                    <a:pt x="19" y="211"/>
                  </a:cubicBezTo>
                  <a:cubicBezTo>
                    <a:pt x="7" y="218"/>
                    <a:pt x="0" y="226"/>
                    <a:pt x="0" y="236"/>
                  </a:cubicBezTo>
                  <a:cubicBezTo>
                    <a:pt x="0" y="244"/>
                    <a:pt x="5" y="250"/>
                    <a:pt x="13" y="256"/>
                  </a:cubicBezTo>
                  <a:cubicBezTo>
                    <a:pt x="5" y="262"/>
                    <a:pt x="0" y="269"/>
                    <a:pt x="0" y="277"/>
                  </a:cubicBezTo>
                  <a:cubicBezTo>
                    <a:pt x="0" y="312"/>
                    <a:pt x="88" y="324"/>
                    <a:pt x="151" y="328"/>
                  </a:cubicBezTo>
                  <a:cubicBezTo>
                    <a:pt x="150" y="325"/>
                    <a:pt x="149" y="321"/>
                    <a:pt x="149" y="318"/>
                  </a:cubicBezTo>
                  <a:cubicBezTo>
                    <a:pt x="149" y="313"/>
                    <a:pt x="150" y="308"/>
                    <a:pt x="154" y="304"/>
                  </a:cubicBezTo>
                  <a:cubicBezTo>
                    <a:pt x="78" y="299"/>
                    <a:pt x="33" y="286"/>
                    <a:pt x="25" y="277"/>
                  </a:cubicBezTo>
                  <a:cubicBezTo>
                    <a:pt x="27" y="274"/>
                    <a:pt x="32" y="272"/>
                    <a:pt x="39" y="269"/>
                  </a:cubicBezTo>
                  <a:cubicBezTo>
                    <a:pt x="96" y="288"/>
                    <a:pt x="198" y="289"/>
                    <a:pt x="213" y="289"/>
                  </a:cubicBezTo>
                  <a:cubicBezTo>
                    <a:pt x="229" y="289"/>
                    <a:pt x="331" y="288"/>
                    <a:pt x="388" y="269"/>
                  </a:cubicBezTo>
                  <a:cubicBezTo>
                    <a:pt x="391" y="268"/>
                    <a:pt x="394" y="267"/>
                    <a:pt x="397" y="265"/>
                  </a:cubicBezTo>
                  <a:cubicBezTo>
                    <a:pt x="405" y="266"/>
                    <a:pt x="414" y="266"/>
                    <a:pt x="424" y="267"/>
                  </a:cubicBezTo>
                  <a:cubicBezTo>
                    <a:pt x="422" y="263"/>
                    <a:pt x="419" y="259"/>
                    <a:pt x="414" y="256"/>
                  </a:cubicBezTo>
                  <a:cubicBezTo>
                    <a:pt x="413" y="257"/>
                    <a:pt x="411" y="258"/>
                    <a:pt x="409" y="259"/>
                  </a:cubicBezTo>
                  <a:cubicBezTo>
                    <a:pt x="411" y="258"/>
                    <a:pt x="413" y="257"/>
                    <a:pt x="414" y="256"/>
                  </a:cubicBezTo>
                  <a:cubicBezTo>
                    <a:pt x="422" y="250"/>
                    <a:pt x="427" y="244"/>
                    <a:pt x="427" y="236"/>
                  </a:cubicBezTo>
                  <a:cubicBezTo>
                    <a:pt x="427" y="226"/>
                    <a:pt x="419" y="218"/>
                    <a:pt x="408" y="211"/>
                  </a:cubicBezTo>
                  <a:cubicBezTo>
                    <a:pt x="419" y="205"/>
                    <a:pt x="427" y="196"/>
                    <a:pt x="427" y="186"/>
                  </a:cubicBezTo>
                  <a:cubicBezTo>
                    <a:pt x="427" y="178"/>
                    <a:pt x="421" y="171"/>
                    <a:pt x="413" y="165"/>
                  </a:cubicBezTo>
                  <a:cubicBezTo>
                    <a:pt x="421" y="159"/>
                    <a:pt x="427" y="152"/>
                    <a:pt x="427" y="144"/>
                  </a:cubicBezTo>
                  <a:cubicBezTo>
                    <a:pt x="427" y="136"/>
                    <a:pt x="422" y="129"/>
                    <a:pt x="414" y="123"/>
                  </a:cubicBezTo>
                  <a:cubicBezTo>
                    <a:pt x="422" y="117"/>
                    <a:pt x="427" y="111"/>
                    <a:pt x="427" y="103"/>
                  </a:cubicBezTo>
                  <a:close/>
                  <a:moveTo>
                    <a:pt x="25" y="53"/>
                  </a:moveTo>
                  <a:cubicBezTo>
                    <a:pt x="35" y="43"/>
                    <a:pt x="102" y="24"/>
                    <a:pt x="213" y="24"/>
                  </a:cubicBezTo>
                  <a:cubicBezTo>
                    <a:pt x="325" y="24"/>
                    <a:pt x="392" y="43"/>
                    <a:pt x="402" y="53"/>
                  </a:cubicBezTo>
                  <a:cubicBezTo>
                    <a:pt x="399" y="57"/>
                    <a:pt x="389" y="61"/>
                    <a:pt x="374" y="66"/>
                  </a:cubicBezTo>
                  <a:cubicBezTo>
                    <a:pt x="358" y="70"/>
                    <a:pt x="334" y="75"/>
                    <a:pt x="303" y="78"/>
                  </a:cubicBezTo>
                  <a:cubicBezTo>
                    <a:pt x="278" y="81"/>
                    <a:pt x="248" y="83"/>
                    <a:pt x="213" y="83"/>
                  </a:cubicBezTo>
                  <a:cubicBezTo>
                    <a:pt x="179" y="83"/>
                    <a:pt x="149" y="81"/>
                    <a:pt x="123" y="78"/>
                  </a:cubicBezTo>
                  <a:cubicBezTo>
                    <a:pt x="93" y="75"/>
                    <a:pt x="69" y="70"/>
                    <a:pt x="52" y="66"/>
                  </a:cubicBezTo>
                  <a:cubicBezTo>
                    <a:pt x="37" y="61"/>
                    <a:pt x="28" y="57"/>
                    <a:pt x="25" y="53"/>
                  </a:cubicBezTo>
                  <a:close/>
                  <a:moveTo>
                    <a:pt x="388" y="244"/>
                  </a:moveTo>
                  <a:cubicBezTo>
                    <a:pt x="376" y="248"/>
                    <a:pt x="358" y="252"/>
                    <a:pt x="335" y="256"/>
                  </a:cubicBezTo>
                  <a:cubicBezTo>
                    <a:pt x="304" y="261"/>
                    <a:pt x="263" y="265"/>
                    <a:pt x="213" y="265"/>
                  </a:cubicBezTo>
                  <a:cubicBezTo>
                    <a:pt x="164" y="265"/>
                    <a:pt x="123" y="261"/>
                    <a:pt x="92" y="256"/>
                  </a:cubicBezTo>
                  <a:cubicBezTo>
                    <a:pt x="68" y="252"/>
                    <a:pt x="51" y="248"/>
                    <a:pt x="39" y="244"/>
                  </a:cubicBezTo>
                  <a:cubicBezTo>
                    <a:pt x="32" y="241"/>
                    <a:pt x="27" y="238"/>
                    <a:pt x="25" y="236"/>
                  </a:cubicBezTo>
                  <a:cubicBezTo>
                    <a:pt x="28" y="232"/>
                    <a:pt x="37" y="228"/>
                    <a:pt x="52" y="224"/>
                  </a:cubicBezTo>
                  <a:cubicBezTo>
                    <a:pt x="65" y="227"/>
                    <a:pt x="79" y="230"/>
                    <a:pt x="94" y="232"/>
                  </a:cubicBezTo>
                  <a:cubicBezTo>
                    <a:pt x="146" y="239"/>
                    <a:pt x="202" y="240"/>
                    <a:pt x="213" y="240"/>
                  </a:cubicBezTo>
                  <a:cubicBezTo>
                    <a:pt x="225" y="240"/>
                    <a:pt x="281" y="239"/>
                    <a:pt x="333" y="232"/>
                  </a:cubicBezTo>
                  <a:cubicBezTo>
                    <a:pt x="348" y="230"/>
                    <a:pt x="362" y="227"/>
                    <a:pt x="374" y="224"/>
                  </a:cubicBezTo>
                  <a:cubicBezTo>
                    <a:pt x="389" y="228"/>
                    <a:pt x="399" y="232"/>
                    <a:pt x="402" y="236"/>
                  </a:cubicBezTo>
                  <a:cubicBezTo>
                    <a:pt x="400" y="238"/>
                    <a:pt x="395" y="241"/>
                    <a:pt x="388" y="244"/>
                  </a:cubicBezTo>
                  <a:close/>
                  <a:moveTo>
                    <a:pt x="402" y="186"/>
                  </a:moveTo>
                  <a:cubicBezTo>
                    <a:pt x="399" y="190"/>
                    <a:pt x="389" y="194"/>
                    <a:pt x="374" y="199"/>
                  </a:cubicBezTo>
                  <a:cubicBezTo>
                    <a:pt x="358" y="203"/>
                    <a:pt x="334" y="208"/>
                    <a:pt x="303" y="211"/>
                  </a:cubicBezTo>
                  <a:cubicBezTo>
                    <a:pt x="278" y="214"/>
                    <a:pt x="248" y="216"/>
                    <a:pt x="213" y="216"/>
                  </a:cubicBezTo>
                  <a:cubicBezTo>
                    <a:pt x="179" y="216"/>
                    <a:pt x="149" y="214"/>
                    <a:pt x="123" y="211"/>
                  </a:cubicBezTo>
                  <a:cubicBezTo>
                    <a:pt x="93" y="208"/>
                    <a:pt x="69" y="203"/>
                    <a:pt x="52" y="199"/>
                  </a:cubicBezTo>
                  <a:cubicBezTo>
                    <a:pt x="37" y="194"/>
                    <a:pt x="28" y="190"/>
                    <a:pt x="25" y="186"/>
                  </a:cubicBezTo>
                  <a:cubicBezTo>
                    <a:pt x="27" y="184"/>
                    <a:pt x="33" y="181"/>
                    <a:pt x="42" y="178"/>
                  </a:cubicBezTo>
                  <a:cubicBezTo>
                    <a:pt x="58" y="183"/>
                    <a:pt x="79" y="187"/>
                    <a:pt x="100" y="190"/>
                  </a:cubicBezTo>
                  <a:cubicBezTo>
                    <a:pt x="150" y="196"/>
                    <a:pt x="203" y="197"/>
                    <a:pt x="213" y="197"/>
                  </a:cubicBezTo>
                  <a:cubicBezTo>
                    <a:pt x="224" y="197"/>
                    <a:pt x="277" y="196"/>
                    <a:pt x="327" y="190"/>
                  </a:cubicBezTo>
                  <a:cubicBezTo>
                    <a:pt x="348" y="187"/>
                    <a:pt x="368" y="183"/>
                    <a:pt x="385" y="178"/>
                  </a:cubicBezTo>
                  <a:cubicBezTo>
                    <a:pt x="394" y="181"/>
                    <a:pt x="400" y="184"/>
                    <a:pt x="402" y="186"/>
                  </a:cubicBezTo>
                  <a:close/>
                  <a:moveTo>
                    <a:pt x="402" y="144"/>
                  </a:moveTo>
                  <a:cubicBezTo>
                    <a:pt x="400" y="146"/>
                    <a:pt x="394" y="149"/>
                    <a:pt x="385" y="152"/>
                  </a:cubicBezTo>
                  <a:cubicBezTo>
                    <a:pt x="373" y="157"/>
                    <a:pt x="354" y="161"/>
                    <a:pt x="329" y="165"/>
                  </a:cubicBezTo>
                  <a:cubicBezTo>
                    <a:pt x="299" y="170"/>
                    <a:pt x="260" y="173"/>
                    <a:pt x="213" y="173"/>
                  </a:cubicBezTo>
                  <a:cubicBezTo>
                    <a:pt x="167" y="173"/>
                    <a:pt x="128" y="170"/>
                    <a:pt x="98" y="165"/>
                  </a:cubicBezTo>
                  <a:cubicBezTo>
                    <a:pt x="73" y="161"/>
                    <a:pt x="54" y="157"/>
                    <a:pt x="42" y="152"/>
                  </a:cubicBezTo>
                  <a:cubicBezTo>
                    <a:pt x="33" y="149"/>
                    <a:pt x="27" y="146"/>
                    <a:pt x="25" y="144"/>
                  </a:cubicBezTo>
                  <a:cubicBezTo>
                    <a:pt x="27" y="141"/>
                    <a:pt x="32" y="139"/>
                    <a:pt x="39" y="136"/>
                  </a:cubicBezTo>
                  <a:cubicBezTo>
                    <a:pt x="49" y="139"/>
                    <a:pt x="61" y="142"/>
                    <a:pt x="74" y="145"/>
                  </a:cubicBezTo>
                  <a:cubicBezTo>
                    <a:pt x="130" y="155"/>
                    <a:pt x="201" y="156"/>
                    <a:pt x="213" y="156"/>
                  </a:cubicBezTo>
                  <a:cubicBezTo>
                    <a:pt x="226" y="156"/>
                    <a:pt x="296" y="155"/>
                    <a:pt x="353" y="145"/>
                  </a:cubicBezTo>
                  <a:cubicBezTo>
                    <a:pt x="365" y="142"/>
                    <a:pt x="377" y="139"/>
                    <a:pt x="388" y="136"/>
                  </a:cubicBezTo>
                  <a:cubicBezTo>
                    <a:pt x="395" y="139"/>
                    <a:pt x="400" y="141"/>
                    <a:pt x="402" y="144"/>
                  </a:cubicBezTo>
                  <a:close/>
                  <a:moveTo>
                    <a:pt x="335" y="123"/>
                  </a:moveTo>
                  <a:cubicBezTo>
                    <a:pt x="304" y="128"/>
                    <a:pt x="263" y="132"/>
                    <a:pt x="213" y="132"/>
                  </a:cubicBezTo>
                  <a:cubicBezTo>
                    <a:pt x="164" y="132"/>
                    <a:pt x="123" y="128"/>
                    <a:pt x="92" y="123"/>
                  </a:cubicBezTo>
                  <a:cubicBezTo>
                    <a:pt x="68" y="119"/>
                    <a:pt x="51" y="115"/>
                    <a:pt x="39" y="111"/>
                  </a:cubicBezTo>
                  <a:cubicBezTo>
                    <a:pt x="32" y="108"/>
                    <a:pt x="27" y="105"/>
                    <a:pt x="25" y="103"/>
                  </a:cubicBezTo>
                  <a:cubicBezTo>
                    <a:pt x="28" y="99"/>
                    <a:pt x="37" y="95"/>
                    <a:pt x="52" y="91"/>
                  </a:cubicBezTo>
                  <a:cubicBezTo>
                    <a:pt x="65" y="94"/>
                    <a:pt x="79" y="97"/>
                    <a:pt x="94" y="99"/>
                  </a:cubicBezTo>
                  <a:cubicBezTo>
                    <a:pt x="146" y="106"/>
                    <a:pt x="202" y="107"/>
                    <a:pt x="213" y="107"/>
                  </a:cubicBezTo>
                  <a:cubicBezTo>
                    <a:pt x="225" y="107"/>
                    <a:pt x="281" y="106"/>
                    <a:pt x="333" y="99"/>
                  </a:cubicBezTo>
                  <a:cubicBezTo>
                    <a:pt x="348" y="97"/>
                    <a:pt x="362" y="94"/>
                    <a:pt x="374" y="91"/>
                  </a:cubicBezTo>
                  <a:cubicBezTo>
                    <a:pt x="389" y="95"/>
                    <a:pt x="399" y="99"/>
                    <a:pt x="402" y="103"/>
                  </a:cubicBezTo>
                  <a:cubicBezTo>
                    <a:pt x="400" y="105"/>
                    <a:pt x="395" y="108"/>
                    <a:pt x="388" y="111"/>
                  </a:cubicBezTo>
                  <a:cubicBezTo>
                    <a:pt x="376" y="115"/>
                    <a:pt x="358" y="119"/>
                    <a:pt x="335" y="123"/>
                  </a:cubicBezTo>
                  <a:close/>
                </a:path>
              </a:pathLst>
            </a:custGeom>
            <a:grpFill/>
            <a:ln>
              <a:solidFill>
                <a:schemeClr val="accent3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39">
              <a:extLst>
                <a:ext uri="{FF2B5EF4-FFF2-40B4-BE49-F238E27FC236}">
                  <a16:creationId xmlns:a16="http://schemas.microsoft.com/office/drawing/2014/main" id="{6AB13732-707D-1834-422B-AA1833350E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66001" y="1939926"/>
              <a:ext cx="679450" cy="247650"/>
            </a:xfrm>
            <a:custGeom>
              <a:avLst/>
              <a:gdLst>
                <a:gd name="T0" fmla="*/ 407 w 426"/>
                <a:gd name="T1" fmla="*/ 77 h 155"/>
                <a:gd name="T2" fmla="*/ 426 w 426"/>
                <a:gd name="T3" fmla="*/ 53 h 155"/>
                <a:gd name="T4" fmla="*/ 275 w 426"/>
                <a:gd name="T5" fmla="*/ 2 h 155"/>
                <a:gd name="T6" fmla="*/ 248 w 426"/>
                <a:gd name="T7" fmla="*/ 0 h 155"/>
                <a:gd name="T8" fmla="*/ 213 w 426"/>
                <a:gd name="T9" fmla="*/ 0 h 155"/>
                <a:gd name="T10" fmla="*/ 5 w 426"/>
                <a:gd name="T11" fmla="*/ 39 h 155"/>
                <a:gd name="T12" fmla="*/ 0 w 426"/>
                <a:gd name="T13" fmla="*/ 53 h 155"/>
                <a:gd name="T14" fmla="*/ 2 w 426"/>
                <a:gd name="T15" fmla="*/ 63 h 155"/>
                <a:gd name="T16" fmla="*/ 18 w 426"/>
                <a:gd name="T17" fmla="*/ 77 h 155"/>
                <a:gd name="T18" fmla="*/ 0 w 426"/>
                <a:gd name="T19" fmla="*/ 102 h 155"/>
                <a:gd name="T20" fmla="*/ 213 w 426"/>
                <a:gd name="T21" fmla="*/ 155 h 155"/>
                <a:gd name="T22" fmla="*/ 426 w 426"/>
                <a:gd name="T23" fmla="*/ 102 h 155"/>
                <a:gd name="T24" fmla="*/ 407 w 426"/>
                <a:gd name="T25" fmla="*/ 77 h 155"/>
                <a:gd name="T26" fmla="*/ 213 w 426"/>
                <a:gd name="T27" fmla="*/ 131 h 155"/>
                <a:gd name="T28" fmla="*/ 24 w 426"/>
                <a:gd name="T29" fmla="*/ 102 h 155"/>
                <a:gd name="T30" fmla="*/ 52 w 426"/>
                <a:gd name="T31" fmla="*/ 90 h 155"/>
                <a:gd name="T32" fmla="*/ 213 w 426"/>
                <a:gd name="T33" fmla="*/ 106 h 155"/>
                <a:gd name="T34" fmla="*/ 374 w 426"/>
                <a:gd name="T35" fmla="*/ 90 h 155"/>
                <a:gd name="T36" fmla="*/ 401 w 426"/>
                <a:gd name="T37" fmla="*/ 102 h 155"/>
                <a:gd name="T38" fmla="*/ 213 w 426"/>
                <a:gd name="T39" fmla="*/ 131 h 155"/>
                <a:gd name="T40" fmla="*/ 374 w 426"/>
                <a:gd name="T41" fmla="*/ 65 h 155"/>
                <a:gd name="T42" fmla="*/ 303 w 426"/>
                <a:gd name="T43" fmla="*/ 77 h 155"/>
                <a:gd name="T44" fmla="*/ 213 w 426"/>
                <a:gd name="T45" fmla="*/ 82 h 155"/>
                <a:gd name="T46" fmla="*/ 123 w 426"/>
                <a:gd name="T47" fmla="*/ 77 h 155"/>
                <a:gd name="T48" fmla="*/ 52 w 426"/>
                <a:gd name="T49" fmla="*/ 65 h 155"/>
                <a:gd name="T50" fmla="*/ 51 w 426"/>
                <a:gd name="T51" fmla="*/ 65 h 155"/>
                <a:gd name="T52" fmla="*/ 24 w 426"/>
                <a:gd name="T53" fmla="*/ 53 h 155"/>
                <a:gd name="T54" fmla="*/ 52 w 426"/>
                <a:gd name="T55" fmla="*/ 41 h 155"/>
                <a:gd name="T56" fmla="*/ 213 w 426"/>
                <a:gd name="T57" fmla="*/ 24 h 155"/>
                <a:gd name="T58" fmla="*/ 226 w 426"/>
                <a:gd name="T59" fmla="*/ 24 h 155"/>
                <a:gd name="T60" fmla="*/ 272 w 426"/>
                <a:gd name="T61" fmla="*/ 26 h 155"/>
                <a:gd name="T62" fmla="*/ 401 w 426"/>
                <a:gd name="T63" fmla="*/ 53 h 155"/>
                <a:gd name="T64" fmla="*/ 374 w 426"/>
                <a:gd name="T65" fmla="*/ 6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26" h="155">
                  <a:moveTo>
                    <a:pt x="407" y="77"/>
                  </a:moveTo>
                  <a:cubicBezTo>
                    <a:pt x="419" y="71"/>
                    <a:pt x="426" y="63"/>
                    <a:pt x="426" y="53"/>
                  </a:cubicBezTo>
                  <a:cubicBezTo>
                    <a:pt x="426" y="18"/>
                    <a:pt x="338" y="6"/>
                    <a:pt x="275" y="2"/>
                  </a:cubicBezTo>
                  <a:cubicBezTo>
                    <a:pt x="265" y="1"/>
                    <a:pt x="256" y="1"/>
                    <a:pt x="248" y="0"/>
                  </a:cubicBezTo>
                  <a:cubicBezTo>
                    <a:pt x="231" y="0"/>
                    <a:pt x="218" y="0"/>
                    <a:pt x="213" y="0"/>
                  </a:cubicBezTo>
                  <a:cubicBezTo>
                    <a:pt x="193" y="0"/>
                    <a:pt x="36" y="1"/>
                    <a:pt x="5" y="39"/>
                  </a:cubicBezTo>
                  <a:cubicBezTo>
                    <a:pt x="1" y="43"/>
                    <a:pt x="0" y="48"/>
                    <a:pt x="0" y="53"/>
                  </a:cubicBezTo>
                  <a:cubicBezTo>
                    <a:pt x="0" y="56"/>
                    <a:pt x="1" y="60"/>
                    <a:pt x="2" y="63"/>
                  </a:cubicBezTo>
                  <a:cubicBezTo>
                    <a:pt x="5" y="68"/>
                    <a:pt x="11" y="73"/>
                    <a:pt x="18" y="77"/>
                  </a:cubicBezTo>
                  <a:cubicBezTo>
                    <a:pt x="7" y="84"/>
                    <a:pt x="0" y="92"/>
                    <a:pt x="0" y="102"/>
                  </a:cubicBezTo>
                  <a:cubicBezTo>
                    <a:pt x="0" y="154"/>
                    <a:pt x="191" y="155"/>
                    <a:pt x="213" y="155"/>
                  </a:cubicBezTo>
                  <a:cubicBezTo>
                    <a:pt x="235" y="155"/>
                    <a:pt x="426" y="154"/>
                    <a:pt x="426" y="102"/>
                  </a:cubicBezTo>
                  <a:cubicBezTo>
                    <a:pt x="426" y="92"/>
                    <a:pt x="419" y="84"/>
                    <a:pt x="407" y="77"/>
                  </a:cubicBezTo>
                  <a:close/>
                  <a:moveTo>
                    <a:pt x="213" y="131"/>
                  </a:moveTo>
                  <a:cubicBezTo>
                    <a:pt x="101" y="131"/>
                    <a:pt x="34" y="113"/>
                    <a:pt x="24" y="102"/>
                  </a:cubicBezTo>
                  <a:cubicBezTo>
                    <a:pt x="27" y="98"/>
                    <a:pt x="37" y="94"/>
                    <a:pt x="52" y="90"/>
                  </a:cubicBezTo>
                  <a:cubicBezTo>
                    <a:pt x="110" y="105"/>
                    <a:pt x="198" y="106"/>
                    <a:pt x="213" y="106"/>
                  </a:cubicBezTo>
                  <a:cubicBezTo>
                    <a:pt x="227" y="106"/>
                    <a:pt x="315" y="105"/>
                    <a:pt x="374" y="90"/>
                  </a:cubicBezTo>
                  <a:cubicBezTo>
                    <a:pt x="389" y="94"/>
                    <a:pt x="398" y="98"/>
                    <a:pt x="401" y="102"/>
                  </a:cubicBezTo>
                  <a:cubicBezTo>
                    <a:pt x="392" y="113"/>
                    <a:pt x="324" y="131"/>
                    <a:pt x="213" y="131"/>
                  </a:cubicBezTo>
                  <a:close/>
                  <a:moveTo>
                    <a:pt x="374" y="65"/>
                  </a:moveTo>
                  <a:cubicBezTo>
                    <a:pt x="357" y="70"/>
                    <a:pt x="333" y="74"/>
                    <a:pt x="303" y="77"/>
                  </a:cubicBezTo>
                  <a:cubicBezTo>
                    <a:pt x="277" y="80"/>
                    <a:pt x="247" y="82"/>
                    <a:pt x="213" y="82"/>
                  </a:cubicBezTo>
                  <a:cubicBezTo>
                    <a:pt x="178" y="82"/>
                    <a:pt x="148" y="80"/>
                    <a:pt x="123" y="77"/>
                  </a:cubicBezTo>
                  <a:cubicBezTo>
                    <a:pt x="92" y="74"/>
                    <a:pt x="69" y="70"/>
                    <a:pt x="52" y="65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36" y="61"/>
                    <a:pt x="27" y="56"/>
                    <a:pt x="24" y="53"/>
                  </a:cubicBezTo>
                  <a:cubicBezTo>
                    <a:pt x="27" y="49"/>
                    <a:pt x="37" y="45"/>
                    <a:pt x="52" y="41"/>
                  </a:cubicBezTo>
                  <a:cubicBezTo>
                    <a:pt x="82" y="32"/>
                    <a:pt x="138" y="24"/>
                    <a:pt x="213" y="24"/>
                  </a:cubicBezTo>
                  <a:cubicBezTo>
                    <a:pt x="217" y="24"/>
                    <a:pt x="221" y="24"/>
                    <a:pt x="226" y="24"/>
                  </a:cubicBezTo>
                  <a:cubicBezTo>
                    <a:pt x="242" y="24"/>
                    <a:pt x="258" y="25"/>
                    <a:pt x="272" y="26"/>
                  </a:cubicBezTo>
                  <a:cubicBezTo>
                    <a:pt x="348" y="30"/>
                    <a:pt x="393" y="44"/>
                    <a:pt x="401" y="53"/>
                  </a:cubicBezTo>
                  <a:cubicBezTo>
                    <a:pt x="398" y="56"/>
                    <a:pt x="389" y="61"/>
                    <a:pt x="374" y="65"/>
                  </a:cubicBezTo>
                  <a:close/>
                </a:path>
              </a:pathLst>
            </a:custGeom>
            <a:grpFill/>
            <a:ln>
              <a:solidFill>
                <a:schemeClr val="accent3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40">
              <a:extLst>
                <a:ext uri="{FF2B5EF4-FFF2-40B4-BE49-F238E27FC236}">
                  <a16:creationId xmlns:a16="http://schemas.microsoft.com/office/drawing/2014/main" id="{EA3E3547-AFC0-C778-50AA-C5DC8532478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5901" y="1693863"/>
              <a:ext cx="211138" cy="212725"/>
            </a:xfrm>
            <a:custGeom>
              <a:avLst/>
              <a:gdLst>
                <a:gd name="T0" fmla="*/ 120 w 132"/>
                <a:gd name="T1" fmla="*/ 56 h 133"/>
                <a:gd name="T2" fmla="*/ 77 w 132"/>
                <a:gd name="T3" fmla="*/ 56 h 133"/>
                <a:gd name="T4" fmla="*/ 77 w 132"/>
                <a:gd name="T5" fmla="*/ 12 h 133"/>
                <a:gd name="T6" fmla="*/ 65 w 132"/>
                <a:gd name="T7" fmla="*/ 0 h 133"/>
                <a:gd name="T8" fmla="*/ 53 w 132"/>
                <a:gd name="T9" fmla="*/ 12 h 133"/>
                <a:gd name="T10" fmla="*/ 53 w 132"/>
                <a:gd name="T11" fmla="*/ 56 h 133"/>
                <a:gd name="T12" fmla="*/ 12 w 132"/>
                <a:gd name="T13" fmla="*/ 56 h 133"/>
                <a:gd name="T14" fmla="*/ 0 w 132"/>
                <a:gd name="T15" fmla="*/ 68 h 133"/>
                <a:gd name="T16" fmla="*/ 12 w 132"/>
                <a:gd name="T17" fmla="*/ 80 h 133"/>
                <a:gd name="T18" fmla="*/ 53 w 132"/>
                <a:gd name="T19" fmla="*/ 80 h 133"/>
                <a:gd name="T20" fmla="*/ 53 w 132"/>
                <a:gd name="T21" fmla="*/ 121 h 133"/>
                <a:gd name="T22" fmla="*/ 65 w 132"/>
                <a:gd name="T23" fmla="*/ 133 h 133"/>
                <a:gd name="T24" fmla="*/ 77 w 132"/>
                <a:gd name="T25" fmla="*/ 121 h 133"/>
                <a:gd name="T26" fmla="*/ 77 w 132"/>
                <a:gd name="T27" fmla="*/ 80 h 133"/>
                <a:gd name="T28" fmla="*/ 120 w 132"/>
                <a:gd name="T29" fmla="*/ 80 h 133"/>
                <a:gd name="T30" fmla="*/ 132 w 132"/>
                <a:gd name="T31" fmla="*/ 68 h 133"/>
                <a:gd name="T32" fmla="*/ 120 w 132"/>
                <a:gd name="T33" fmla="*/ 5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2" h="133">
                  <a:moveTo>
                    <a:pt x="120" y="56"/>
                  </a:moveTo>
                  <a:cubicBezTo>
                    <a:pt x="77" y="56"/>
                    <a:pt x="77" y="56"/>
                    <a:pt x="77" y="56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7" y="5"/>
                    <a:pt x="71" y="0"/>
                    <a:pt x="65" y="0"/>
                  </a:cubicBezTo>
                  <a:cubicBezTo>
                    <a:pt x="58" y="0"/>
                    <a:pt x="53" y="5"/>
                    <a:pt x="53" y="12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5" y="56"/>
                    <a:pt x="0" y="61"/>
                    <a:pt x="0" y="68"/>
                  </a:cubicBezTo>
                  <a:cubicBezTo>
                    <a:pt x="0" y="74"/>
                    <a:pt x="5" y="80"/>
                    <a:pt x="12" y="80"/>
                  </a:cubicBezTo>
                  <a:cubicBezTo>
                    <a:pt x="53" y="80"/>
                    <a:pt x="53" y="80"/>
                    <a:pt x="53" y="80"/>
                  </a:cubicBezTo>
                  <a:cubicBezTo>
                    <a:pt x="53" y="121"/>
                    <a:pt x="53" y="121"/>
                    <a:pt x="53" y="121"/>
                  </a:cubicBezTo>
                  <a:cubicBezTo>
                    <a:pt x="53" y="128"/>
                    <a:pt x="58" y="133"/>
                    <a:pt x="65" y="133"/>
                  </a:cubicBezTo>
                  <a:cubicBezTo>
                    <a:pt x="71" y="133"/>
                    <a:pt x="77" y="128"/>
                    <a:pt x="77" y="121"/>
                  </a:cubicBezTo>
                  <a:cubicBezTo>
                    <a:pt x="77" y="80"/>
                    <a:pt x="77" y="80"/>
                    <a:pt x="77" y="80"/>
                  </a:cubicBezTo>
                  <a:cubicBezTo>
                    <a:pt x="120" y="80"/>
                    <a:pt x="120" y="80"/>
                    <a:pt x="120" y="80"/>
                  </a:cubicBezTo>
                  <a:cubicBezTo>
                    <a:pt x="127" y="80"/>
                    <a:pt x="132" y="74"/>
                    <a:pt x="132" y="68"/>
                  </a:cubicBezTo>
                  <a:cubicBezTo>
                    <a:pt x="132" y="61"/>
                    <a:pt x="127" y="56"/>
                    <a:pt x="120" y="56"/>
                  </a:cubicBezTo>
                  <a:close/>
                </a:path>
              </a:pathLst>
            </a:custGeom>
            <a:grpFill/>
            <a:ln>
              <a:solidFill>
                <a:schemeClr val="accent3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EF247E6D-7D82-D3BE-F551-C50285B28953}"/>
              </a:ext>
            </a:extLst>
          </p:cNvPr>
          <p:cNvGrpSpPr/>
          <p:nvPr/>
        </p:nvGrpSpPr>
        <p:grpSpPr>
          <a:xfrm>
            <a:off x="2868709" y="3894455"/>
            <a:ext cx="583195" cy="573889"/>
            <a:chOff x="3643313" y="4757738"/>
            <a:chExt cx="895350" cy="881063"/>
          </a:xfrm>
          <a:solidFill>
            <a:schemeClr val="accent3"/>
          </a:solidFill>
        </p:grpSpPr>
        <p:sp>
          <p:nvSpPr>
            <p:cNvPr id="82" name="Freeform 169">
              <a:extLst>
                <a:ext uri="{FF2B5EF4-FFF2-40B4-BE49-F238E27FC236}">
                  <a16:creationId xmlns:a16="http://schemas.microsoft.com/office/drawing/2014/main" id="{299B2A7B-6A0F-AA78-E8F1-F66C05D124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43313" y="4851401"/>
              <a:ext cx="895350" cy="787400"/>
            </a:xfrm>
            <a:custGeom>
              <a:avLst/>
              <a:gdLst>
                <a:gd name="T0" fmla="*/ 500 w 560"/>
                <a:gd name="T1" fmla="*/ 193 h 493"/>
                <a:gd name="T2" fmla="*/ 425 w 560"/>
                <a:gd name="T3" fmla="*/ 32 h 493"/>
                <a:gd name="T4" fmla="*/ 449 w 560"/>
                <a:gd name="T5" fmla="*/ 106 h 493"/>
                <a:gd name="T6" fmla="*/ 376 w 560"/>
                <a:gd name="T7" fmla="*/ 117 h 493"/>
                <a:gd name="T8" fmla="*/ 277 w 560"/>
                <a:gd name="T9" fmla="*/ 120 h 493"/>
                <a:gd name="T10" fmla="*/ 145 w 560"/>
                <a:gd name="T11" fmla="*/ 106 h 493"/>
                <a:gd name="T12" fmla="*/ 253 w 560"/>
                <a:gd name="T13" fmla="*/ 24 h 493"/>
                <a:gd name="T14" fmla="*/ 48 w 560"/>
                <a:gd name="T15" fmla="*/ 163 h 493"/>
                <a:gd name="T16" fmla="*/ 54 w 560"/>
                <a:gd name="T17" fmla="*/ 344 h 493"/>
                <a:gd name="T18" fmla="*/ 307 w 560"/>
                <a:gd name="T19" fmla="*/ 493 h 493"/>
                <a:gd name="T20" fmla="*/ 471 w 560"/>
                <a:gd name="T21" fmla="*/ 477 h 493"/>
                <a:gd name="T22" fmla="*/ 519 w 560"/>
                <a:gd name="T23" fmla="*/ 109 h 493"/>
                <a:gd name="T24" fmla="*/ 469 w 560"/>
                <a:gd name="T25" fmla="*/ 177 h 493"/>
                <a:gd name="T26" fmla="*/ 445 w 560"/>
                <a:gd name="T27" fmla="*/ 183 h 493"/>
                <a:gd name="T28" fmla="*/ 336 w 560"/>
                <a:gd name="T29" fmla="*/ 143 h 493"/>
                <a:gd name="T30" fmla="*/ 308 w 560"/>
                <a:gd name="T31" fmla="*/ 144 h 493"/>
                <a:gd name="T32" fmla="*/ 284 w 560"/>
                <a:gd name="T33" fmla="*/ 144 h 493"/>
                <a:gd name="T34" fmla="*/ 204 w 560"/>
                <a:gd name="T35" fmla="*/ 140 h 493"/>
                <a:gd name="T36" fmla="*/ 70 w 560"/>
                <a:gd name="T37" fmla="*/ 106 h 493"/>
                <a:gd name="T38" fmla="*/ 67 w 560"/>
                <a:gd name="T39" fmla="*/ 148 h 493"/>
                <a:gd name="T40" fmla="*/ 133 w 560"/>
                <a:gd name="T41" fmla="*/ 204 h 493"/>
                <a:gd name="T42" fmla="*/ 378 w 560"/>
                <a:gd name="T43" fmla="*/ 217 h 493"/>
                <a:gd name="T44" fmla="*/ 481 w 560"/>
                <a:gd name="T45" fmla="*/ 199 h 493"/>
                <a:gd name="T46" fmla="*/ 408 w 560"/>
                <a:gd name="T47" fmla="*/ 242 h 493"/>
                <a:gd name="T48" fmla="*/ 332 w 560"/>
                <a:gd name="T49" fmla="*/ 253 h 493"/>
                <a:gd name="T50" fmla="*/ 253 w 560"/>
                <a:gd name="T51" fmla="*/ 256 h 493"/>
                <a:gd name="T52" fmla="*/ 104 w 560"/>
                <a:gd name="T53" fmla="*/ 243 h 493"/>
                <a:gd name="T54" fmla="*/ 24 w 560"/>
                <a:gd name="T55" fmla="*/ 208 h 493"/>
                <a:gd name="T56" fmla="*/ 425 w 560"/>
                <a:gd name="T57" fmla="*/ 263 h 493"/>
                <a:gd name="T58" fmla="*/ 401 w 560"/>
                <a:gd name="T59" fmla="*/ 268 h 493"/>
                <a:gd name="T60" fmla="*/ 321 w 560"/>
                <a:gd name="T61" fmla="*/ 278 h 493"/>
                <a:gd name="T62" fmla="*/ 293 w 560"/>
                <a:gd name="T63" fmla="*/ 280 h 493"/>
                <a:gd name="T64" fmla="*/ 184 w 560"/>
                <a:gd name="T65" fmla="*/ 330 h 493"/>
                <a:gd name="T66" fmla="*/ 241 w 560"/>
                <a:gd name="T67" fmla="*/ 280 h 493"/>
                <a:gd name="T68" fmla="*/ 160 w 560"/>
                <a:gd name="T69" fmla="*/ 276 h 493"/>
                <a:gd name="T70" fmla="*/ 30 w 560"/>
                <a:gd name="T71" fmla="*/ 245 h 493"/>
                <a:gd name="T72" fmla="*/ 78 w 560"/>
                <a:gd name="T73" fmla="*/ 420 h 493"/>
                <a:gd name="T74" fmla="*/ 135 w 560"/>
                <a:gd name="T75" fmla="*/ 399 h 493"/>
                <a:gd name="T76" fmla="*/ 215 w 560"/>
                <a:gd name="T77" fmla="*/ 412 h 493"/>
                <a:gd name="T78" fmla="*/ 266 w 560"/>
                <a:gd name="T79" fmla="*/ 416 h 493"/>
                <a:gd name="T80" fmla="*/ 376 w 560"/>
                <a:gd name="T81" fmla="*/ 466 h 493"/>
                <a:gd name="T82" fmla="*/ 348 w 560"/>
                <a:gd name="T83" fmla="*/ 416 h 493"/>
                <a:gd name="T84" fmla="*/ 400 w 560"/>
                <a:gd name="T85" fmla="*/ 412 h 493"/>
                <a:gd name="T86" fmla="*/ 480 w 560"/>
                <a:gd name="T87" fmla="*/ 399 h 493"/>
                <a:gd name="T88" fmla="*/ 536 w 560"/>
                <a:gd name="T89" fmla="*/ 420 h 493"/>
                <a:gd name="T90" fmla="*/ 456 w 560"/>
                <a:gd name="T91" fmla="*/ 380 h 493"/>
                <a:gd name="T92" fmla="*/ 307 w 560"/>
                <a:gd name="T93" fmla="*/ 393 h 493"/>
                <a:gd name="T94" fmla="*/ 228 w 560"/>
                <a:gd name="T95" fmla="*/ 390 h 493"/>
                <a:gd name="T96" fmla="*/ 152 w 560"/>
                <a:gd name="T97" fmla="*/ 378 h 493"/>
                <a:gd name="T98" fmla="*/ 79 w 560"/>
                <a:gd name="T99" fmla="*/ 338 h 493"/>
                <a:gd name="T100" fmla="*/ 253 w 560"/>
                <a:gd name="T101" fmla="*/ 357 h 493"/>
                <a:gd name="T102" fmla="*/ 495 w 560"/>
                <a:gd name="T103" fmla="*/ 319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60" h="493">
                  <a:moveTo>
                    <a:pt x="503" y="296"/>
                  </a:moveTo>
                  <a:cubicBezTo>
                    <a:pt x="505" y="292"/>
                    <a:pt x="506" y="288"/>
                    <a:pt x="506" y="284"/>
                  </a:cubicBezTo>
                  <a:cubicBezTo>
                    <a:pt x="506" y="208"/>
                    <a:pt x="506" y="208"/>
                    <a:pt x="506" y="208"/>
                  </a:cubicBezTo>
                  <a:cubicBezTo>
                    <a:pt x="506" y="204"/>
                    <a:pt x="505" y="201"/>
                    <a:pt x="504" y="197"/>
                  </a:cubicBezTo>
                  <a:cubicBezTo>
                    <a:pt x="503" y="195"/>
                    <a:pt x="502" y="194"/>
                    <a:pt x="500" y="193"/>
                  </a:cubicBezTo>
                  <a:cubicBezTo>
                    <a:pt x="533" y="181"/>
                    <a:pt x="549" y="166"/>
                    <a:pt x="549" y="148"/>
                  </a:cubicBezTo>
                  <a:cubicBezTo>
                    <a:pt x="549" y="71"/>
                    <a:pt x="549" y="71"/>
                    <a:pt x="549" y="71"/>
                  </a:cubicBezTo>
                  <a:cubicBezTo>
                    <a:pt x="549" y="36"/>
                    <a:pt x="484" y="18"/>
                    <a:pt x="429" y="9"/>
                  </a:cubicBezTo>
                  <a:cubicBezTo>
                    <a:pt x="422" y="8"/>
                    <a:pt x="416" y="12"/>
                    <a:pt x="415" y="19"/>
                  </a:cubicBezTo>
                  <a:cubicBezTo>
                    <a:pt x="414" y="25"/>
                    <a:pt x="418" y="31"/>
                    <a:pt x="425" y="32"/>
                  </a:cubicBezTo>
                  <a:cubicBezTo>
                    <a:pt x="501" y="45"/>
                    <a:pt x="525" y="64"/>
                    <a:pt x="525" y="71"/>
                  </a:cubicBezTo>
                  <a:cubicBezTo>
                    <a:pt x="525" y="72"/>
                    <a:pt x="525" y="72"/>
                    <a:pt x="525" y="72"/>
                  </a:cubicBezTo>
                  <a:cubicBezTo>
                    <a:pt x="524" y="76"/>
                    <a:pt x="517" y="84"/>
                    <a:pt x="497" y="92"/>
                  </a:cubicBezTo>
                  <a:cubicBezTo>
                    <a:pt x="485" y="97"/>
                    <a:pt x="470" y="101"/>
                    <a:pt x="452" y="105"/>
                  </a:cubicBezTo>
                  <a:cubicBezTo>
                    <a:pt x="451" y="106"/>
                    <a:pt x="450" y="106"/>
                    <a:pt x="449" y="106"/>
                  </a:cubicBezTo>
                  <a:cubicBezTo>
                    <a:pt x="448" y="106"/>
                    <a:pt x="446" y="107"/>
                    <a:pt x="444" y="107"/>
                  </a:cubicBezTo>
                  <a:cubicBezTo>
                    <a:pt x="442" y="108"/>
                    <a:pt x="439" y="108"/>
                    <a:pt x="437" y="108"/>
                  </a:cubicBezTo>
                  <a:cubicBezTo>
                    <a:pt x="437" y="109"/>
                    <a:pt x="437" y="109"/>
                    <a:pt x="436" y="109"/>
                  </a:cubicBezTo>
                  <a:cubicBezTo>
                    <a:pt x="418" y="112"/>
                    <a:pt x="398" y="115"/>
                    <a:pt x="376" y="117"/>
                  </a:cubicBezTo>
                  <a:cubicBezTo>
                    <a:pt x="376" y="117"/>
                    <a:pt x="376" y="117"/>
                    <a:pt x="376" y="117"/>
                  </a:cubicBezTo>
                  <a:cubicBezTo>
                    <a:pt x="357" y="118"/>
                    <a:pt x="337" y="119"/>
                    <a:pt x="318" y="120"/>
                  </a:cubicBezTo>
                  <a:cubicBezTo>
                    <a:pt x="317" y="120"/>
                    <a:pt x="316" y="120"/>
                    <a:pt x="315" y="120"/>
                  </a:cubicBezTo>
                  <a:cubicBezTo>
                    <a:pt x="309" y="120"/>
                    <a:pt x="303" y="120"/>
                    <a:pt x="297" y="120"/>
                  </a:cubicBezTo>
                  <a:cubicBezTo>
                    <a:pt x="296" y="120"/>
                    <a:pt x="296" y="120"/>
                    <a:pt x="296" y="120"/>
                  </a:cubicBezTo>
                  <a:cubicBezTo>
                    <a:pt x="290" y="120"/>
                    <a:pt x="284" y="120"/>
                    <a:pt x="277" y="120"/>
                  </a:cubicBezTo>
                  <a:cubicBezTo>
                    <a:pt x="277" y="120"/>
                    <a:pt x="276" y="120"/>
                    <a:pt x="275" y="120"/>
                  </a:cubicBezTo>
                  <a:cubicBezTo>
                    <a:pt x="256" y="119"/>
                    <a:pt x="236" y="118"/>
                    <a:pt x="217" y="117"/>
                  </a:cubicBezTo>
                  <a:cubicBezTo>
                    <a:pt x="217" y="117"/>
                    <a:pt x="217" y="117"/>
                    <a:pt x="217" y="117"/>
                  </a:cubicBezTo>
                  <a:cubicBezTo>
                    <a:pt x="192" y="114"/>
                    <a:pt x="169" y="111"/>
                    <a:pt x="148" y="107"/>
                  </a:cubicBezTo>
                  <a:cubicBezTo>
                    <a:pt x="147" y="107"/>
                    <a:pt x="146" y="107"/>
                    <a:pt x="145" y="106"/>
                  </a:cubicBezTo>
                  <a:cubicBezTo>
                    <a:pt x="143" y="106"/>
                    <a:pt x="142" y="106"/>
                    <a:pt x="141" y="105"/>
                  </a:cubicBezTo>
                  <a:cubicBezTo>
                    <a:pt x="122" y="101"/>
                    <a:pt x="108" y="97"/>
                    <a:pt x="96" y="92"/>
                  </a:cubicBezTo>
                  <a:cubicBezTo>
                    <a:pt x="75" y="84"/>
                    <a:pt x="68" y="76"/>
                    <a:pt x="67" y="72"/>
                  </a:cubicBezTo>
                  <a:cubicBezTo>
                    <a:pt x="67" y="72"/>
                    <a:pt x="67" y="72"/>
                    <a:pt x="67" y="71"/>
                  </a:cubicBezTo>
                  <a:cubicBezTo>
                    <a:pt x="67" y="58"/>
                    <a:pt x="129" y="30"/>
                    <a:pt x="253" y="24"/>
                  </a:cubicBezTo>
                  <a:cubicBezTo>
                    <a:pt x="260" y="24"/>
                    <a:pt x="265" y="18"/>
                    <a:pt x="265" y="11"/>
                  </a:cubicBezTo>
                  <a:cubicBezTo>
                    <a:pt x="264" y="5"/>
                    <a:pt x="259" y="0"/>
                    <a:pt x="252" y="0"/>
                  </a:cubicBezTo>
                  <a:cubicBezTo>
                    <a:pt x="156" y="4"/>
                    <a:pt x="43" y="26"/>
                    <a:pt x="43" y="71"/>
                  </a:cubicBezTo>
                  <a:cubicBezTo>
                    <a:pt x="43" y="148"/>
                    <a:pt x="43" y="148"/>
                    <a:pt x="43" y="148"/>
                  </a:cubicBezTo>
                  <a:cubicBezTo>
                    <a:pt x="43" y="153"/>
                    <a:pt x="45" y="158"/>
                    <a:pt x="48" y="163"/>
                  </a:cubicBezTo>
                  <a:cubicBezTo>
                    <a:pt x="16" y="175"/>
                    <a:pt x="0" y="190"/>
                    <a:pt x="0" y="208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0" y="303"/>
                    <a:pt x="19" y="320"/>
                    <a:pt x="57" y="332"/>
                  </a:cubicBezTo>
                  <a:cubicBezTo>
                    <a:pt x="57" y="333"/>
                    <a:pt x="57" y="333"/>
                    <a:pt x="56" y="334"/>
                  </a:cubicBezTo>
                  <a:cubicBezTo>
                    <a:pt x="55" y="337"/>
                    <a:pt x="54" y="341"/>
                    <a:pt x="54" y="344"/>
                  </a:cubicBezTo>
                  <a:cubicBezTo>
                    <a:pt x="54" y="420"/>
                    <a:pt x="54" y="420"/>
                    <a:pt x="54" y="420"/>
                  </a:cubicBezTo>
                  <a:cubicBezTo>
                    <a:pt x="54" y="445"/>
                    <a:pt x="84" y="464"/>
                    <a:pt x="144" y="477"/>
                  </a:cubicBezTo>
                  <a:cubicBezTo>
                    <a:pt x="144" y="477"/>
                    <a:pt x="144" y="477"/>
                    <a:pt x="144" y="477"/>
                  </a:cubicBezTo>
                  <a:cubicBezTo>
                    <a:pt x="168" y="483"/>
                    <a:pt x="196" y="487"/>
                    <a:pt x="226" y="489"/>
                  </a:cubicBezTo>
                  <a:cubicBezTo>
                    <a:pt x="252" y="492"/>
                    <a:pt x="279" y="493"/>
                    <a:pt x="307" y="493"/>
                  </a:cubicBezTo>
                  <a:cubicBezTo>
                    <a:pt x="307" y="493"/>
                    <a:pt x="307" y="493"/>
                    <a:pt x="307" y="493"/>
                  </a:cubicBezTo>
                  <a:cubicBezTo>
                    <a:pt x="307" y="493"/>
                    <a:pt x="307" y="493"/>
                    <a:pt x="307" y="493"/>
                  </a:cubicBezTo>
                  <a:cubicBezTo>
                    <a:pt x="335" y="493"/>
                    <a:pt x="362" y="492"/>
                    <a:pt x="389" y="490"/>
                  </a:cubicBezTo>
                  <a:cubicBezTo>
                    <a:pt x="389" y="490"/>
                    <a:pt x="389" y="490"/>
                    <a:pt x="389" y="490"/>
                  </a:cubicBezTo>
                  <a:cubicBezTo>
                    <a:pt x="419" y="487"/>
                    <a:pt x="446" y="483"/>
                    <a:pt x="471" y="477"/>
                  </a:cubicBezTo>
                  <a:cubicBezTo>
                    <a:pt x="471" y="477"/>
                    <a:pt x="471" y="477"/>
                    <a:pt x="471" y="477"/>
                  </a:cubicBezTo>
                  <a:cubicBezTo>
                    <a:pt x="530" y="464"/>
                    <a:pt x="560" y="445"/>
                    <a:pt x="560" y="420"/>
                  </a:cubicBezTo>
                  <a:cubicBezTo>
                    <a:pt x="560" y="344"/>
                    <a:pt x="560" y="344"/>
                    <a:pt x="560" y="344"/>
                  </a:cubicBezTo>
                  <a:cubicBezTo>
                    <a:pt x="560" y="325"/>
                    <a:pt x="541" y="309"/>
                    <a:pt x="503" y="296"/>
                  </a:cubicBezTo>
                  <a:close/>
                  <a:moveTo>
                    <a:pt x="519" y="109"/>
                  </a:moveTo>
                  <a:cubicBezTo>
                    <a:pt x="519" y="108"/>
                    <a:pt x="520" y="108"/>
                    <a:pt x="521" y="108"/>
                  </a:cubicBezTo>
                  <a:cubicBezTo>
                    <a:pt x="521" y="107"/>
                    <a:pt x="522" y="107"/>
                    <a:pt x="522" y="107"/>
                  </a:cubicBezTo>
                  <a:cubicBezTo>
                    <a:pt x="523" y="106"/>
                    <a:pt x="524" y="105"/>
                    <a:pt x="525" y="105"/>
                  </a:cubicBezTo>
                  <a:cubicBezTo>
                    <a:pt x="525" y="148"/>
                    <a:pt x="525" y="148"/>
                    <a:pt x="525" y="148"/>
                  </a:cubicBezTo>
                  <a:cubicBezTo>
                    <a:pt x="525" y="152"/>
                    <a:pt x="515" y="165"/>
                    <a:pt x="469" y="177"/>
                  </a:cubicBezTo>
                  <a:cubicBezTo>
                    <a:pt x="469" y="126"/>
                    <a:pt x="469" y="126"/>
                    <a:pt x="469" y="126"/>
                  </a:cubicBezTo>
                  <a:cubicBezTo>
                    <a:pt x="489" y="121"/>
                    <a:pt x="505" y="116"/>
                    <a:pt x="519" y="109"/>
                  </a:cubicBezTo>
                  <a:close/>
                  <a:moveTo>
                    <a:pt x="389" y="140"/>
                  </a:moveTo>
                  <a:cubicBezTo>
                    <a:pt x="409" y="138"/>
                    <a:pt x="427" y="135"/>
                    <a:pt x="445" y="132"/>
                  </a:cubicBezTo>
                  <a:cubicBezTo>
                    <a:pt x="445" y="183"/>
                    <a:pt x="445" y="183"/>
                    <a:pt x="445" y="183"/>
                  </a:cubicBezTo>
                  <a:cubicBezTo>
                    <a:pt x="428" y="186"/>
                    <a:pt x="409" y="189"/>
                    <a:pt x="389" y="191"/>
                  </a:cubicBezTo>
                  <a:lnTo>
                    <a:pt x="389" y="140"/>
                  </a:lnTo>
                  <a:close/>
                  <a:moveTo>
                    <a:pt x="308" y="144"/>
                  </a:moveTo>
                  <a:cubicBezTo>
                    <a:pt x="309" y="144"/>
                    <a:pt x="309" y="144"/>
                    <a:pt x="309" y="144"/>
                  </a:cubicBezTo>
                  <a:cubicBezTo>
                    <a:pt x="318" y="144"/>
                    <a:pt x="327" y="144"/>
                    <a:pt x="336" y="143"/>
                  </a:cubicBezTo>
                  <a:cubicBezTo>
                    <a:pt x="337" y="143"/>
                    <a:pt x="337" y="143"/>
                    <a:pt x="337" y="143"/>
                  </a:cubicBezTo>
                  <a:cubicBezTo>
                    <a:pt x="346" y="143"/>
                    <a:pt x="356" y="142"/>
                    <a:pt x="365" y="142"/>
                  </a:cubicBezTo>
                  <a:cubicBezTo>
                    <a:pt x="365" y="194"/>
                    <a:pt x="365" y="194"/>
                    <a:pt x="365" y="194"/>
                  </a:cubicBezTo>
                  <a:cubicBezTo>
                    <a:pt x="346" y="195"/>
                    <a:pt x="328" y="196"/>
                    <a:pt x="308" y="196"/>
                  </a:cubicBezTo>
                  <a:lnTo>
                    <a:pt x="308" y="144"/>
                  </a:lnTo>
                  <a:close/>
                  <a:moveTo>
                    <a:pt x="228" y="142"/>
                  </a:moveTo>
                  <a:cubicBezTo>
                    <a:pt x="237" y="142"/>
                    <a:pt x="246" y="143"/>
                    <a:pt x="256" y="143"/>
                  </a:cubicBezTo>
                  <a:cubicBezTo>
                    <a:pt x="256" y="143"/>
                    <a:pt x="256" y="143"/>
                    <a:pt x="256" y="143"/>
                  </a:cubicBezTo>
                  <a:cubicBezTo>
                    <a:pt x="266" y="144"/>
                    <a:pt x="275" y="144"/>
                    <a:pt x="284" y="144"/>
                  </a:cubicBezTo>
                  <a:cubicBezTo>
                    <a:pt x="284" y="144"/>
                    <a:pt x="284" y="144"/>
                    <a:pt x="284" y="144"/>
                  </a:cubicBezTo>
                  <a:cubicBezTo>
                    <a:pt x="284" y="196"/>
                    <a:pt x="284" y="196"/>
                    <a:pt x="284" y="196"/>
                  </a:cubicBezTo>
                  <a:cubicBezTo>
                    <a:pt x="265" y="196"/>
                    <a:pt x="246" y="195"/>
                    <a:pt x="228" y="194"/>
                  </a:cubicBezTo>
                  <a:lnTo>
                    <a:pt x="228" y="142"/>
                  </a:lnTo>
                  <a:close/>
                  <a:moveTo>
                    <a:pt x="148" y="132"/>
                  </a:moveTo>
                  <a:cubicBezTo>
                    <a:pt x="165" y="135"/>
                    <a:pt x="184" y="138"/>
                    <a:pt x="204" y="140"/>
                  </a:cubicBezTo>
                  <a:cubicBezTo>
                    <a:pt x="204" y="191"/>
                    <a:pt x="204" y="191"/>
                    <a:pt x="204" y="191"/>
                  </a:cubicBezTo>
                  <a:cubicBezTo>
                    <a:pt x="184" y="189"/>
                    <a:pt x="165" y="186"/>
                    <a:pt x="148" y="183"/>
                  </a:cubicBezTo>
                  <a:lnTo>
                    <a:pt x="148" y="132"/>
                  </a:lnTo>
                  <a:close/>
                  <a:moveTo>
                    <a:pt x="67" y="105"/>
                  </a:moveTo>
                  <a:cubicBezTo>
                    <a:pt x="68" y="105"/>
                    <a:pt x="69" y="106"/>
                    <a:pt x="70" y="106"/>
                  </a:cubicBezTo>
                  <a:cubicBezTo>
                    <a:pt x="71" y="107"/>
                    <a:pt x="71" y="107"/>
                    <a:pt x="72" y="108"/>
                  </a:cubicBezTo>
                  <a:cubicBezTo>
                    <a:pt x="73" y="108"/>
                    <a:pt x="73" y="108"/>
                    <a:pt x="74" y="108"/>
                  </a:cubicBezTo>
                  <a:cubicBezTo>
                    <a:pt x="87" y="115"/>
                    <a:pt x="104" y="121"/>
                    <a:pt x="124" y="126"/>
                  </a:cubicBezTo>
                  <a:cubicBezTo>
                    <a:pt x="124" y="177"/>
                    <a:pt x="124" y="177"/>
                    <a:pt x="124" y="177"/>
                  </a:cubicBezTo>
                  <a:cubicBezTo>
                    <a:pt x="78" y="165"/>
                    <a:pt x="67" y="152"/>
                    <a:pt x="67" y="148"/>
                  </a:cubicBezTo>
                  <a:lnTo>
                    <a:pt x="67" y="105"/>
                  </a:lnTo>
                  <a:close/>
                  <a:moveTo>
                    <a:pt x="65" y="183"/>
                  </a:moveTo>
                  <a:cubicBezTo>
                    <a:pt x="66" y="182"/>
                    <a:pt x="67" y="182"/>
                    <a:pt x="68" y="181"/>
                  </a:cubicBezTo>
                  <a:cubicBezTo>
                    <a:pt x="83" y="190"/>
                    <a:pt x="104" y="198"/>
                    <a:pt x="133" y="204"/>
                  </a:cubicBezTo>
                  <a:cubicBezTo>
                    <a:pt x="133" y="204"/>
                    <a:pt x="133" y="204"/>
                    <a:pt x="133" y="204"/>
                  </a:cubicBezTo>
                  <a:cubicBezTo>
                    <a:pt x="157" y="210"/>
                    <a:pt x="185" y="214"/>
                    <a:pt x="215" y="217"/>
                  </a:cubicBezTo>
                  <a:cubicBezTo>
                    <a:pt x="215" y="217"/>
                    <a:pt x="215" y="217"/>
                    <a:pt x="215" y="217"/>
                  </a:cubicBezTo>
                  <a:cubicBezTo>
                    <a:pt x="241" y="219"/>
                    <a:pt x="269" y="220"/>
                    <a:pt x="296" y="220"/>
                  </a:cubicBezTo>
                  <a:cubicBezTo>
                    <a:pt x="324" y="220"/>
                    <a:pt x="352" y="219"/>
                    <a:pt x="378" y="217"/>
                  </a:cubicBezTo>
                  <a:cubicBezTo>
                    <a:pt x="378" y="217"/>
                    <a:pt x="378" y="217"/>
                    <a:pt x="378" y="217"/>
                  </a:cubicBezTo>
                  <a:cubicBezTo>
                    <a:pt x="408" y="214"/>
                    <a:pt x="435" y="210"/>
                    <a:pt x="459" y="204"/>
                  </a:cubicBezTo>
                  <a:cubicBezTo>
                    <a:pt x="460" y="204"/>
                    <a:pt x="460" y="204"/>
                    <a:pt x="460" y="204"/>
                  </a:cubicBezTo>
                  <a:cubicBezTo>
                    <a:pt x="460" y="204"/>
                    <a:pt x="460" y="204"/>
                    <a:pt x="460" y="204"/>
                  </a:cubicBezTo>
                  <a:cubicBezTo>
                    <a:pt x="460" y="204"/>
                    <a:pt x="460" y="204"/>
                    <a:pt x="460" y="204"/>
                  </a:cubicBezTo>
                  <a:cubicBezTo>
                    <a:pt x="467" y="203"/>
                    <a:pt x="474" y="201"/>
                    <a:pt x="481" y="199"/>
                  </a:cubicBezTo>
                  <a:cubicBezTo>
                    <a:pt x="480" y="201"/>
                    <a:pt x="480" y="204"/>
                    <a:pt x="481" y="206"/>
                  </a:cubicBezTo>
                  <a:cubicBezTo>
                    <a:pt x="482" y="207"/>
                    <a:pt x="482" y="207"/>
                    <a:pt x="482" y="208"/>
                  </a:cubicBezTo>
                  <a:cubicBezTo>
                    <a:pt x="482" y="208"/>
                    <a:pt x="482" y="209"/>
                    <a:pt x="482" y="209"/>
                  </a:cubicBezTo>
                  <a:cubicBezTo>
                    <a:pt x="481" y="213"/>
                    <a:pt x="474" y="220"/>
                    <a:pt x="453" y="229"/>
                  </a:cubicBezTo>
                  <a:cubicBezTo>
                    <a:pt x="442" y="233"/>
                    <a:pt x="427" y="238"/>
                    <a:pt x="408" y="242"/>
                  </a:cubicBezTo>
                  <a:cubicBezTo>
                    <a:pt x="407" y="242"/>
                    <a:pt x="407" y="242"/>
                    <a:pt x="406" y="242"/>
                  </a:cubicBezTo>
                  <a:cubicBezTo>
                    <a:pt x="404" y="243"/>
                    <a:pt x="402" y="243"/>
                    <a:pt x="401" y="243"/>
                  </a:cubicBezTo>
                  <a:cubicBezTo>
                    <a:pt x="398" y="244"/>
                    <a:pt x="396" y="244"/>
                    <a:pt x="393" y="245"/>
                  </a:cubicBezTo>
                  <a:cubicBezTo>
                    <a:pt x="393" y="245"/>
                    <a:pt x="393" y="245"/>
                    <a:pt x="393" y="245"/>
                  </a:cubicBezTo>
                  <a:cubicBezTo>
                    <a:pt x="374" y="248"/>
                    <a:pt x="354" y="251"/>
                    <a:pt x="332" y="253"/>
                  </a:cubicBezTo>
                  <a:cubicBezTo>
                    <a:pt x="332" y="253"/>
                    <a:pt x="332" y="253"/>
                    <a:pt x="332" y="253"/>
                  </a:cubicBezTo>
                  <a:cubicBezTo>
                    <a:pt x="313" y="255"/>
                    <a:pt x="294" y="256"/>
                    <a:pt x="274" y="256"/>
                  </a:cubicBezTo>
                  <a:cubicBezTo>
                    <a:pt x="273" y="256"/>
                    <a:pt x="272" y="256"/>
                    <a:pt x="272" y="256"/>
                  </a:cubicBezTo>
                  <a:cubicBezTo>
                    <a:pt x="265" y="256"/>
                    <a:pt x="259" y="256"/>
                    <a:pt x="253" y="256"/>
                  </a:cubicBezTo>
                  <a:cubicBezTo>
                    <a:pt x="253" y="256"/>
                    <a:pt x="253" y="256"/>
                    <a:pt x="253" y="256"/>
                  </a:cubicBezTo>
                  <a:cubicBezTo>
                    <a:pt x="246" y="256"/>
                    <a:pt x="240" y="256"/>
                    <a:pt x="234" y="256"/>
                  </a:cubicBezTo>
                  <a:cubicBezTo>
                    <a:pt x="233" y="256"/>
                    <a:pt x="232" y="256"/>
                    <a:pt x="232" y="256"/>
                  </a:cubicBezTo>
                  <a:cubicBezTo>
                    <a:pt x="212" y="256"/>
                    <a:pt x="192" y="255"/>
                    <a:pt x="174" y="253"/>
                  </a:cubicBezTo>
                  <a:cubicBezTo>
                    <a:pt x="174" y="253"/>
                    <a:pt x="173" y="253"/>
                    <a:pt x="173" y="253"/>
                  </a:cubicBezTo>
                  <a:cubicBezTo>
                    <a:pt x="148" y="251"/>
                    <a:pt x="125" y="248"/>
                    <a:pt x="104" y="243"/>
                  </a:cubicBezTo>
                  <a:cubicBezTo>
                    <a:pt x="103" y="243"/>
                    <a:pt x="102" y="243"/>
                    <a:pt x="101" y="243"/>
                  </a:cubicBezTo>
                  <a:cubicBezTo>
                    <a:pt x="100" y="242"/>
                    <a:pt x="98" y="242"/>
                    <a:pt x="97" y="242"/>
                  </a:cubicBezTo>
                  <a:cubicBezTo>
                    <a:pt x="79" y="238"/>
                    <a:pt x="64" y="233"/>
                    <a:pt x="52" y="229"/>
                  </a:cubicBezTo>
                  <a:cubicBezTo>
                    <a:pt x="32" y="220"/>
                    <a:pt x="25" y="213"/>
                    <a:pt x="24" y="209"/>
                  </a:cubicBezTo>
                  <a:cubicBezTo>
                    <a:pt x="24" y="209"/>
                    <a:pt x="24" y="208"/>
                    <a:pt x="24" y="208"/>
                  </a:cubicBezTo>
                  <a:cubicBezTo>
                    <a:pt x="24" y="204"/>
                    <a:pt x="32" y="193"/>
                    <a:pt x="65" y="183"/>
                  </a:cubicBezTo>
                  <a:close/>
                  <a:moveTo>
                    <a:pt x="482" y="241"/>
                  </a:moveTo>
                  <a:cubicBezTo>
                    <a:pt x="482" y="284"/>
                    <a:pt x="482" y="284"/>
                    <a:pt x="482" y="284"/>
                  </a:cubicBezTo>
                  <a:cubicBezTo>
                    <a:pt x="482" y="288"/>
                    <a:pt x="471" y="302"/>
                    <a:pt x="425" y="314"/>
                  </a:cubicBezTo>
                  <a:cubicBezTo>
                    <a:pt x="425" y="263"/>
                    <a:pt x="425" y="263"/>
                    <a:pt x="425" y="263"/>
                  </a:cubicBezTo>
                  <a:cubicBezTo>
                    <a:pt x="445" y="258"/>
                    <a:pt x="462" y="252"/>
                    <a:pt x="475" y="245"/>
                  </a:cubicBezTo>
                  <a:cubicBezTo>
                    <a:pt x="476" y="245"/>
                    <a:pt x="476" y="244"/>
                    <a:pt x="477" y="244"/>
                  </a:cubicBezTo>
                  <a:cubicBezTo>
                    <a:pt x="478" y="244"/>
                    <a:pt x="478" y="243"/>
                    <a:pt x="479" y="243"/>
                  </a:cubicBezTo>
                  <a:cubicBezTo>
                    <a:pt x="480" y="243"/>
                    <a:pt x="481" y="242"/>
                    <a:pt x="482" y="241"/>
                  </a:cubicBezTo>
                  <a:close/>
                  <a:moveTo>
                    <a:pt x="401" y="268"/>
                  </a:moveTo>
                  <a:cubicBezTo>
                    <a:pt x="401" y="319"/>
                    <a:pt x="401" y="319"/>
                    <a:pt x="401" y="319"/>
                  </a:cubicBezTo>
                  <a:cubicBezTo>
                    <a:pt x="384" y="323"/>
                    <a:pt x="365" y="326"/>
                    <a:pt x="345" y="328"/>
                  </a:cubicBezTo>
                  <a:cubicBezTo>
                    <a:pt x="345" y="276"/>
                    <a:pt x="345" y="276"/>
                    <a:pt x="345" y="276"/>
                  </a:cubicBezTo>
                  <a:cubicBezTo>
                    <a:pt x="365" y="274"/>
                    <a:pt x="384" y="271"/>
                    <a:pt x="401" y="268"/>
                  </a:cubicBezTo>
                  <a:close/>
                  <a:moveTo>
                    <a:pt x="321" y="278"/>
                  </a:moveTo>
                  <a:cubicBezTo>
                    <a:pt x="321" y="330"/>
                    <a:pt x="321" y="330"/>
                    <a:pt x="321" y="330"/>
                  </a:cubicBezTo>
                  <a:cubicBezTo>
                    <a:pt x="303" y="331"/>
                    <a:pt x="284" y="332"/>
                    <a:pt x="265" y="332"/>
                  </a:cubicBezTo>
                  <a:cubicBezTo>
                    <a:pt x="265" y="280"/>
                    <a:pt x="265" y="280"/>
                    <a:pt x="265" y="280"/>
                  </a:cubicBezTo>
                  <a:cubicBezTo>
                    <a:pt x="265" y="280"/>
                    <a:pt x="265" y="280"/>
                    <a:pt x="265" y="280"/>
                  </a:cubicBezTo>
                  <a:cubicBezTo>
                    <a:pt x="274" y="280"/>
                    <a:pt x="284" y="280"/>
                    <a:pt x="293" y="280"/>
                  </a:cubicBezTo>
                  <a:cubicBezTo>
                    <a:pt x="293" y="280"/>
                    <a:pt x="293" y="280"/>
                    <a:pt x="294" y="280"/>
                  </a:cubicBezTo>
                  <a:cubicBezTo>
                    <a:pt x="303" y="279"/>
                    <a:pt x="312" y="279"/>
                    <a:pt x="321" y="278"/>
                  </a:cubicBezTo>
                  <a:close/>
                  <a:moveTo>
                    <a:pt x="241" y="280"/>
                  </a:moveTo>
                  <a:cubicBezTo>
                    <a:pt x="241" y="332"/>
                    <a:pt x="241" y="332"/>
                    <a:pt x="241" y="332"/>
                  </a:cubicBezTo>
                  <a:cubicBezTo>
                    <a:pt x="222" y="332"/>
                    <a:pt x="203" y="331"/>
                    <a:pt x="184" y="330"/>
                  </a:cubicBezTo>
                  <a:cubicBezTo>
                    <a:pt x="184" y="278"/>
                    <a:pt x="184" y="278"/>
                    <a:pt x="184" y="278"/>
                  </a:cubicBezTo>
                  <a:cubicBezTo>
                    <a:pt x="194" y="279"/>
                    <a:pt x="203" y="279"/>
                    <a:pt x="212" y="280"/>
                  </a:cubicBezTo>
                  <a:cubicBezTo>
                    <a:pt x="212" y="280"/>
                    <a:pt x="212" y="280"/>
                    <a:pt x="213" y="280"/>
                  </a:cubicBezTo>
                  <a:cubicBezTo>
                    <a:pt x="222" y="280"/>
                    <a:pt x="231" y="280"/>
                    <a:pt x="241" y="280"/>
                  </a:cubicBezTo>
                  <a:cubicBezTo>
                    <a:pt x="241" y="280"/>
                    <a:pt x="241" y="280"/>
                    <a:pt x="241" y="280"/>
                  </a:cubicBezTo>
                  <a:close/>
                  <a:moveTo>
                    <a:pt x="160" y="276"/>
                  </a:moveTo>
                  <a:cubicBezTo>
                    <a:pt x="160" y="328"/>
                    <a:pt x="160" y="328"/>
                    <a:pt x="160" y="328"/>
                  </a:cubicBezTo>
                  <a:cubicBezTo>
                    <a:pt x="140" y="326"/>
                    <a:pt x="121" y="323"/>
                    <a:pt x="104" y="319"/>
                  </a:cubicBezTo>
                  <a:cubicBezTo>
                    <a:pt x="104" y="268"/>
                    <a:pt x="104" y="268"/>
                    <a:pt x="104" y="268"/>
                  </a:cubicBezTo>
                  <a:cubicBezTo>
                    <a:pt x="122" y="271"/>
                    <a:pt x="141" y="274"/>
                    <a:pt x="160" y="276"/>
                  </a:cubicBezTo>
                  <a:close/>
                  <a:moveTo>
                    <a:pt x="24" y="284"/>
                  </a:moveTo>
                  <a:cubicBezTo>
                    <a:pt x="24" y="241"/>
                    <a:pt x="24" y="241"/>
                    <a:pt x="24" y="241"/>
                  </a:cubicBezTo>
                  <a:cubicBezTo>
                    <a:pt x="24" y="242"/>
                    <a:pt x="25" y="242"/>
                    <a:pt x="26" y="243"/>
                  </a:cubicBezTo>
                  <a:cubicBezTo>
                    <a:pt x="27" y="243"/>
                    <a:pt x="28" y="244"/>
                    <a:pt x="28" y="244"/>
                  </a:cubicBezTo>
                  <a:cubicBezTo>
                    <a:pt x="29" y="244"/>
                    <a:pt x="29" y="245"/>
                    <a:pt x="30" y="245"/>
                  </a:cubicBezTo>
                  <a:cubicBezTo>
                    <a:pt x="43" y="252"/>
                    <a:pt x="60" y="258"/>
                    <a:pt x="80" y="263"/>
                  </a:cubicBezTo>
                  <a:cubicBezTo>
                    <a:pt x="80" y="314"/>
                    <a:pt x="80" y="314"/>
                    <a:pt x="80" y="314"/>
                  </a:cubicBezTo>
                  <a:cubicBezTo>
                    <a:pt x="34" y="302"/>
                    <a:pt x="24" y="288"/>
                    <a:pt x="24" y="284"/>
                  </a:cubicBezTo>
                  <a:close/>
                  <a:moveTo>
                    <a:pt x="135" y="450"/>
                  </a:moveTo>
                  <a:cubicBezTo>
                    <a:pt x="89" y="438"/>
                    <a:pt x="78" y="425"/>
                    <a:pt x="78" y="420"/>
                  </a:cubicBezTo>
                  <a:cubicBezTo>
                    <a:pt x="78" y="378"/>
                    <a:pt x="78" y="378"/>
                    <a:pt x="78" y="378"/>
                  </a:cubicBezTo>
                  <a:cubicBezTo>
                    <a:pt x="79" y="378"/>
                    <a:pt x="80" y="379"/>
                    <a:pt x="81" y="379"/>
                  </a:cubicBezTo>
                  <a:cubicBezTo>
                    <a:pt x="82" y="380"/>
                    <a:pt x="82" y="380"/>
                    <a:pt x="83" y="380"/>
                  </a:cubicBezTo>
                  <a:cubicBezTo>
                    <a:pt x="84" y="381"/>
                    <a:pt x="84" y="381"/>
                    <a:pt x="85" y="382"/>
                  </a:cubicBezTo>
                  <a:cubicBezTo>
                    <a:pt x="98" y="389"/>
                    <a:pt x="115" y="394"/>
                    <a:pt x="135" y="399"/>
                  </a:cubicBezTo>
                  <a:lnTo>
                    <a:pt x="135" y="450"/>
                  </a:lnTo>
                  <a:close/>
                  <a:moveTo>
                    <a:pt x="215" y="464"/>
                  </a:moveTo>
                  <a:cubicBezTo>
                    <a:pt x="195" y="462"/>
                    <a:pt x="176" y="459"/>
                    <a:pt x="159" y="456"/>
                  </a:cubicBezTo>
                  <a:cubicBezTo>
                    <a:pt x="159" y="404"/>
                    <a:pt x="159" y="404"/>
                    <a:pt x="159" y="404"/>
                  </a:cubicBezTo>
                  <a:cubicBezTo>
                    <a:pt x="176" y="408"/>
                    <a:pt x="195" y="410"/>
                    <a:pt x="215" y="412"/>
                  </a:cubicBezTo>
                  <a:lnTo>
                    <a:pt x="215" y="464"/>
                  </a:lnTo>
                  <a:close/>
                  <a:moveTo>
                    <a:pt x="295" y="469"/>
                  </a:moveTo>
                  <a:cubicBezTo>
                    <a:pt x="276" y="469"/>
                    <a:pt x="257" y="468"/>
                    <a:pt x="239" y="466"/>
                  </a:cubicBezTo>
                  <a:cubicBezTo>
                    <a:pt x="239" y="415"/>
                    <a:pt x="239" y="415"/>
                    <a:pt x="239" y="415"/>
                  </a:cubicBezTo>
                  <a:cubicBezTo>
                    <a:pt x="248" y="415"/>
                    <a:pt x="257" y="416"/>
                    <a:pt x="266" y="416"/>
                  </a:cubicBezTo>
                  <a:cubicBezTo>
                    <a:pt x="267" y="416"/>
                    <a:pt x="267" y="416"/>
                    <a:pt x="267" y="416"/>
                  </a:cubicBezTo>
                  <a:cubicBezTo>
                    <a:pt x="276" y="416"/>
                    <a:pt x="286" y="417"/>
                    <a:pt x="295" y="417"/>
                  </a:cubicBezTo>
                  <a:cubicBezTo>
                    <a:pt x="295" y="417"/>
                    <a:pt x="295" y="417"/>
                    <a:pt x="295" y="417"/>
                  </a:cubicBezTo>
                  <a:lnTo>
                    <a:pt x="295" y="469"/>
                  </a:lnTo>
                  <a:close/>
                  <a:moveTo>
                    <a:pt x="376" y="466"/>
                  </a:moveTo>
                  <a:cubicBezTo>
                    <a:pt x="357" y="468"/>
                    <a:pt x="338" y="469"/>
                    <a:pt x="319" y="469"/>
                  </a:cubicBezTo>
                  <a:cubicBezTo>
                    <a:pt x="319" y="417"/>
                    <a:pt x="319" y="417"/>
                    <a:pt x="319" y="417"/>
                  </a:cubicBezTo>
                  <a:cubicBezTo>
                    <a:pt x="319" y="417"/>
                    <a:pt x="319" y="417"/>
                    <a:pt x="319" y="417"/>
                  </a:cubicBezTo>
                  <a:cubicBezTo>
                    <a:pt x="329" y="417"/>
                    <a:pt x="338" y="416"/>
                    <a:pt x="347" y="416"/>
                  </a:cubicBezTo>
                  <a:cubicBezTo>
                    <a:pt x="347" y="416"/>
                    <a:pt x="348" y="416"/>
                    <a:pt x="348" y="416"/>
                  </a:cubicBezTo>
                  <a:cubicBezTo>
                    <a:pt x="357" y="416"/>
                    <a:pt x="366" y="415"/>
                    <a:pt x="376" y="415"/>
                  </a:cubicBezTo>
                  <a:lnTo>
                    <a:pt x="376" y="466"/>
                  </a:lnTo>
                  <a:close/>
                  <a:moveTo>
                    <a:pt x="456" y="456"/>
                  </a:moveTo>
                  <a:cubicBezTo>
                    <a:pt x="439" y="459"/>
                    <a:pt x="420" y="462"/>
                    <a:pt x="400" y="464"/>
                  </a:cubicBezTo>
                  <a:cubicBezTo>
                    <a:pt x="400" y="412"/>
                    <a:pt x="400" y="412"/>
                    <a:pt x="400" y="412"/>
                  </a:cubicBezTo>
                  <a:cubicBezTo>
                    <a:pt x="419" y="410"/>
                    <a:pt x="438" y="408"/>
                    <a:pt x="456" y="404"/>
                  </a:cubicBezTo>
                  <a:lnTo>
                    <a:pt x="456" y="456"/>
                  </a:lnTo>
                  <a:close/>
                  <a:moveTo>
                    <a:pt x="536" y="420"/>
                  </a:moveTo>
                  <a:cubicBezTo>
                    <a:pt x="536" y="425"/>
                    <a:pt x="526" y="438"/>
                    <a:pt x="480" y="450"/>
                  </a:cubicBezTo>
                  <a:cubicBezTo>
                    <a:pt x="480" y="399"/>
                    <a:pt x="480" y="399"/>
                    <a:pt x="480" y="399"/>
                  </a:cubicBezTo>
                  <a:cubicBezTo>
                    <a:pt x="500" y="394"/>
                    <a:pt x="517" y="388"/>
                    <a:pt x="530" y="381"/>
                  </a:cubicBezTo>
                  <a:cubicBezTo>
                    <a:pt x="530" y="381"/>
                    <a:pt x="531" y="381"/>
                    <a:pt x="532" y="381"/>
                  </a:cubicBezTo>
                  <a:cubicBezTo>
                    <a:pt x="532" y="380"/>
                    <a:pt x="533" y="380"/>
                    <a:pt x="534" y="379"/>
                  </a:cubicBezTo>
                  <a:cubicBezTo>
                    <a:pt x="535" y="379"/>
                    <a:pt x="535" y="378"/>
                    <a:pt x="536" y="378"/>
                  </a:cubicBezTo>
                  <a:lnTo>
                    <a:pt x="536" y="420"/>
                  </a:lnTo>
                  <a:close/>
                  <a:moveTo>
                    <a:pt x="536" y="345"/>
                  </a:moveTo>
                  <a:cubicBezTo>
                    <a:pt x="535" y="349"/>
                    <a:pt x="528" y="357"/>
                    <a:pt x="508" y="365"/>
                  </a:cubicBezTo>
                  <a:cubicBezTo>
                    <a:pt x="496" y="370"/>
                    <a:pt x="481" y="374"/>
                    <a:pt x="463" y="378"/>
                  </a:cubicBezTo>
                  <a:cubicBezTo>
                    <a:pt x="462" y="379"/>
                    <a:pt x="460" y="379"/>
                    <a:pt x="459" y="379"/>
                  </a:cubicBezTo>
                  <a:cubicBezTo>
                    <a:pt x="458" y="379"/>
                    <a:pt x="457" y="380"/>
                    <a:pt x="456" y="380"/>
                  </a:cubicBezTo>
                  <a:cubicBezTo>
                    <a:pt x="435" y="384"/>
                    <a:pt x="412" y="387"/>
                    <a:pt x="386" y="390"/>
                  </a:cubicBezTo>
                  <a:cubicBezTo>
                    <a:pt x="386" y="390"/>
                    <a:pt x="386" y="390"/>
                    <a:pt x="386" y="390"/>
                  </a:cubicBezTo>
                  <a:cubicBezTo>
                    <a:pt x="368" y="391"/>
                    <a:pt x="348" y="392"/>
                    <a:pt x="328" y="393"/>
                  </a:cubicBezTo>
                  <a:cubicBezTo>
                    <a:pt x="328" y="393"/>
                    <a:pt x="327" y="393"/>
                    <a:pt x="326" y="393"/>
                  </a:cubicBezTo>
                  <a:cubicBezTo>
                    <a:pt x="320" y="393"/>
                    <a:pt x="314" y="393"/>
                    <a:pt x="307" y="393"/>
                  </a:cubicBezTo>
                  <a:cubicBezTo>
                    <a:pt x="307" y="393"/>
                    <a:pt x="307" y="393"/>
                    <a:pt x="307" y="393"/>
                  </a:cubicBezTo>
                  <a:cubicBezTo>
                    <a:pt x="301" y="393"/>
                    <a:pt x="295" y="393"/>
                    <a:pt x="288" y="393"/>
                  </a:cubicBezTo>
                  <a:cubicBezTo>
                    <a:pt x="287" y="393"/>
                    <a:pt x="287" y="393"/>
                    <a:pt x="286" y="393"/>
                  </a:cubicBezTo>
                  <a:cubicBezTo>
                    <a:pt x="266" y="392"/>
                    <a:pt x="247" y="391"/>
                    <a:pt x="228" y="390"/>
                  </a:cubicBezTo>
                  <a:cubicBezTo>
                    <a:pt x="228" y="390"/>
                    <a:pt x="228" y="390"/>
                    <a:pt x="228" y="390"/>
                  </a:cubicBezTo>
                  <a:cubicBezTo>
                    <a:pt x="206" y="388"/>
                    <a:pt x="186" y="385"/>
                    <a:pt x="167" y="381"/>
                  </a:cubicBezTo>
                  <a:cubicBezTo>
                    <a:pt x="167" y="381"/>
                    <a:pt x="167" y="381"/>
                    <a:pt x="167" y="381"/>
                  </a:cubicBezTo>
                  <a:cubicBezTo>
                    <a:pt x="164" y="381"/>
                    <a:pt x="162" y="380"/>
                    <a:pt x="159" y="380"/>
                  </a:cubicBezTo>
                  <a:cubicBezTo>
                    <a:pt x="158" y="380"/>
                    <a:pt x="156" y="379"/>
                    <a:pt x="154" y="379"/>
                  </a:cubicBezTo>
                  <a:cubicBezTo>
                    <a:pt x="154" y="379"/>
                    <a:pt x="153" y="379"/>
                    <a:pt x="152" y="378"/>
                  </a:cubicBezTo>
                  <a:cubicBezTo>
                    <a:pt x="133" y="374"/>
                    <a:pt x="118" y="370"/>
                    <a:pt x="107" y="365"/>
                  </a:cubicBezTo>
                  <a:cubicBezTo>
                    <a:pt x="86" y="357"/>
                    <a:pt x="79" y="349"/>
                    <a:pt x="78" y="345"/>
                  </a:cubicBezTo>
                  <a:cubicBezTo>
                    <a:pt x="78" y="345"/>
                    <a:pt x="78" y="345"/>
                    <a:pt x="78" y="344"/>
                  </a:cubicBezTo>
                  <a:cubicBezTo>
                    <a:pt x="78" y="344"/>
                    <a:pt x="78" y="343"/>
                    <a:pt x="79" y="343"/>
                  </a:cubicBezTo>
                  <a:cubicBezTo>
                    <a:pt x="79" y="341"/>
                    <a:pt x="79" y="340"/>
                    <a:pt x="79" y="338"/>
                  </a:cubicBezTo>
                  <a:cubicBezTo>
                    <a:pt x="83" y="339"/>
                    <a:pt x="86" y="340"/>
                    <a:pt x="89" y="341"/>
                  </a:cubicBezTo>
                  <a:cubicBezTo>
                    <a:pt x="89" y="341"/>
                    <a:pt x="89" y="341"/>
                    <a:pt x="89" y="341"/>
                  </a:cubicBezTo>
                  <a:cubicBezTo>
                    <a:pt x="114" y="346"/>
                    <a:pt x="141" y="350"/>
                    <a:pt x="171" y="353"/>
                  </a:cubicBezTo>
                  <a:cubicBezTo>
                    <a:pt x="171" y="353"/>
                    <a:pt x="171" y="353"/>
                    <a:pt x="171" y="353"/>
                  </a:cubicBezTo>
                  <a:cubicBezTo>
                    <a:pt x="198" y="355"/>
                    <a:pt x="225" y="357"/>
                    <a:pt x="253" y="357"/>
                  </a:cubicBezTo>
                  <a:cubicBezTo>
                    <a:pt x="281" y="357"/>
                    <a:pt x="308" y="355"/>
                    <a:pt x="334" y="353"/>
                  </a:cubicBezTo>
                  <a:cubicBezTo>
                    <a:pt x="364" y="350"/>
                    <a:pt x="392" y="346"/>
                    <a:pt x="416" y="341"/>
                  </a:cubicBezTo>
                  <a:cubicBezTo>
                    <a:pt x="416" y="341"/>
                    <a:pt x="416" y="341"/>
                    <a:pt x="416" y="341"/>
                  </a:cubicBezTo>
                  <a:cubicBezTo>
                    <a:pt x="449" y="333"/>
                    <a:pt x="474" y="324"/>
                    <a:pt x="488" y="313"/>
                  </a:cubicBezTo>
                  <a:cubicBezTo>
                    <a:pt x="490" y="316"/>
                    <a:pt x="492" y="318"/>
                    <a:pt x="495" y="319"/>
                  </a:cubicBezTo>
                  <a:cubicBezTo>
                    <a:pt x="528" y="330"/>
                    <a:pt x="536" y="340"/>
                    <a:pt x="536" y="344"/>
                  </a:cubicBezTo>
                  <a:cubicBezTo>
                    <a:pt x="536" y="345"/>
                    <a:pt x="536" y="345"/>
                    <a:pt x="536" y="345"/>
                  </a:cubicBezTo>
                  <a:close/>
                </a:path>
              </a:pathLst>
            </a:custGeom>
            <a:grpFill/>
            <a:ln>
              <a:solidFill>
                <a:schemeClr val="accent3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170">
              <a:extLst>
                <a:ext uri="{FF2B5EF4-FFF2-40B4-BE49-F238E27FC236}">
                  <a16:creationId xmlns:a16="http://schemas.microsoft.com/office/drawing/2014/main" id="{8F24EE48-7368-2016-BF13-5F7853E63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1463" y="4757738"/>
              <a:ext cx="207963" cy="209550"/>
            </a:xfrm>
            <a:custGeom>
              <a:avLst/>
              <a:gdLst>
                <a:gd name="T0" fmla="*/ 118 w 130"/>
                <a:gd name="T1" fmla="*/ 54 h 131"/>
                <a:gd name="T2" fmla="*/ 76 w 130"/>
                <a:gd name="T3" fmla="*/ 54 h 131"/>
                <a:gd name="T4" fmla="*/ 76 w 130"/>
                <a:gd name="T5" fmla="*/ 11 h 131"/>
                <a:gd name="T6" fmla="*/ 64 w 130"/>
                <a:gd name="T7" fmla="*/ 0 h 131"/>
                <a:gd name="T8" fmla="*/ 52 w 130"/>
                <a:gd name="T9" fmla="*/ 11 h 131"/>
                <a:gd name="T10" fmla="*/ 52 w 130"/>
                <a:gd name="T11" fmla="*/ 54 h 131"/>
                <a:gd name="T12" fmla="*/ 12 w 130"/>
                <a:gd name="T13" fmla="*/ 54 h 131"/>
                <a:gd name="T14" fmla="*/ 0 w 130"/>
                <a:gd name="T15" fmla="*/ 66 h 131"/>
                <a:gd name="T16" fmla="*/ 12 w 130"/>
                <a:gd name="T17" fmla="*/ 78 h 131"/>
                <a:gd name="T18" fmla="*/ 52 w 130"/>
                <a:gd name="T19" fmla="*/ 78 h 131"/>
                <a:gd name="T20" fmla="*/ 52 w 130"/>
                <a:gd name="T21" fmla="*/ 119 h 131"/>
                <a:gd name="T22" fmla="*/ 64 w 130"/>
                <a:gd name="T23" fmla="*/ 131 h 131"/>
                <a:gd name="T24" fmla="*/ 76 w 130"/>
                <a:gd name="T25" fmla="*/ 119 h 131"/>
                <a:gd name="T26" fmla="*/ 76 w 130"/>
                <a:gd name="T27" fmla="*/ 78 h 131"/>
                <a:gd name="T28" fmla="*/ 118 w 130"/>
                <a:gd name="T29" fmla="*/ 78 h 131"/>
                <a:gd name="T30" fmla="*/ 130 w 130"/>
                <a:gd name="T31" fmla="*/ 66 h 131"/>
                <a:gd name="T32" fmla="*/ 118 w 130"/>
                <a:gd name="T33" fmla="*/ 5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0" h="131">
                  <a:moveTo>
                    <a:pt x="118" y="54"/>
                  </a:moveTo>
                  <a:cubicBezTo>
                    <a:pt x="76" y="54"/>
                    <a:pt x="76" y="54"/>
                    <a:pt x="76" y="54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76" y="5"/>
                    <a:pt x="71" y="0"/>
                    <a:pt x="64" y="0"/>
                  </a:cubicBezTo>
                  <a:cubicBezTo>
                    <a:pt x="58" y="0"/>
                    <a:pt x="52" y="5"/>
                    <a:pt x="52" y="11"/>
                  </a:cubicBezTo>
                  <a:cubicBezTo>
                    <a:pt x="52" y="54"/>
                    <a:pt x="52" y="54"/>
                    <a:pt x="5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5" y="54"/>
                    <a:pt x="0" y="60"/>
                    <a:pt x="0" y="66"/>
                  </a:cubicBezTo>
                  <a:cubicBezTo>
                    <a:pt x="0" y="73"/>
                    <a:pt x="5" y="78"/>
                    <a:pt x="12" y="78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2" y="119"/>
                    <a:pt x="52" y="119"/>
                    <a:pt x="52" y="119"/>
                  </a:cubicBezTo>
                  <a:cubicBezTo>
                    <a:pt x="52" y="125"/>
                    <a:pt x="58" y="131"/>
                    <a:pt x="64" y="131"/>
                  </a:cubicBezTo>
                  <a:cubicBezTo>
                    <a:pt x="71" y="131"/>
                    <a:pt x="76" y="125"/>
                    <a:pt x="76" y="119"/>
                  </a:cubicBezTo>
                  <a:cubicBezTo>
                    <a:pt x="76" y="78"/>
                    <a:pt x="76" y="78"/>
                    <a:pt x="76" y="78"/>
                  </a:cubicBezTo>
                  <a:cubicBezTo>
                    <a:pt x="118" y="78"/>
                    <a:pt x="118" y="78"/>
                    <a:pt x="118" y="78"/>
                  </a:cubicBezTo>
                  <a:cubicBezTo>
                    <a:pt x="125" y="78"/>
                    <a:pt x="130" y="73"/>
                    <a:pt x="130" y="66"/>
                  </a:cubicBezTo>
                  <a:cubicBezTo>
                    <a:pt x="130" y="60"/>
                    <a:pt x="125" y="54"/>
                    <a:pt x="118" y="54"/>
                  </a:cubicBezTo>
                  <a:close/>
                </a:path>
              </a:pathLst>
            </a:custGeom>
            <a:grpFill/>
            <a:ln>
              <a:solidFill>
                <a:schemeClr val="accent3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00E3165B-2ADF-A6AF-53BE-6EE40C85EE71}"/>
              </a:ext>
            </a:extLst>
          </p:cNvPr>
          <p:cNvGrpSpPr/>
          <p:nvPr/>
        </p:nvGrpSpPr>
        <p:grpSpPr>
          <a:xfrm>
            <a:off x="2868709" y="2035387"/>
            <a:ext cx="583195" cy="444339"/>
            <a:chOff x="8369301" y="2716213"/>
            <a:chExt cx="733425" cy="558800"/>
          </a:xfrm>
        </p:grpSpPr>
        <p:sp>
          <p:nvSpPr>
            <p:cNvPr id="85" name="Freeform 107">
              <a:extLst>
                <a:ext uri="{FF2B5EF4-FFF2-40B4-BE49-F238E27FC236}">
                  <a16:creationId xmlns:a16="http://schemas.microsoft.com/office/drawing/2014/main" id="{79A1329D-BD1A-9898-D628-136FB698F4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97876" y="2716213"/>
              <a:ext cx="677863" cy="152400"/>
            </a:xfrm>
            <a:custGeom>
              <a:avLst/>
              <a:gdLst>
                <a:gd name="T0" fmla="*/ 412 w 425"/>
                <a:gd name="T1" fmla="*/ 96 h 96"/>
                <a:gd name="T2" fmla="*/ 12 w 425"/>
                <a:gd name="T3" fmla="*/ 96 h 96"/>
                <a:gd name="T4" fmla="*/ 1 w 425"/>
                <a:gd name="T5" fmla="*/ 86 h 96"/>
                <a:gd name="T6" fmla="*/ 8 w 425"/>
                <a:gd name="T7" fmla="*/ 73 h 96"/>
                <a:gd name="T8" fmla="*/ 208 w 425"/>
                <a:gd name="T9" fmla="*/ 1 h 96"/>
                <a:gd name="T10" fmla="*/ 216 w 425"/>
                <a:gd name="T11" fmla="*/ 1 h 96"/>
                <a:gd name="T12" fmla="*/ 416 w 425"/>
                <a:gd name="T13" fmla="*/ 73 h 96"/>
                <a:gd name="T14" fmla="*/ 424 w 425"/>
                <a:gd name="T15" fmla="*/ 86 h 96"/>
                <a:gd name="T16" fmla="*/ 412 w 425"/>
                <a:gd name="T17" fmla="*/ 96 h 96"/>
                <a:gd name="T18" fmla="*/ 82 w 425"/>
                <a:gd name="T19" fmla="*/ 72 h 96"/>
                <a:gd name="T20" fmla="*/ 343 w 425"/>
                <a:gd name="T21" fmla="*/ 72 h 96"/>
                <a:gd name="T22" fmla="*/ 212 w 425"/>
                <a:gd name="T23" fmla="*/ 25 h 96"/>
                <a:gd name="T24" fmla="*/ 82 w 425"/>
                <a:gd name="T25" fmla="*/ 7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5" h="96">
                  <a:moveTo>
                    <a:pt x="412" y="96"/>
                  </a:moveTo>
                  <a:cubicBezTo>
                    <a:pt x="12" y="96"/>
                    <a:pt x="12" y="96"/>
                    <a:pt x="12" y="96"/>
                  </a:cubicBezTo>
                  <a:cubicBezTo>
                    <a:pt x="7" y="96"/>
                    <a:pt x="2" y="92"/>
                    <a:pt x="1" y="86"/>
                  </a:cubicBezTo>
                  <a:cubicBezTo>
                    <a:pt x="0" y="80"/>
                    <a:pt x="3" y="75"/>
                    <a:pt x="8" y="73"/>
                  </a:cubicBezTo>
                  <a:cubicBezTo>
                    <a:pt x="208" y="1"/>
                    <a:pt x="208" y="1"/>
                    <a:pt x="208" y="1"/>
                  </a:cubicBezTo>
                  <a:cubicBezTo>
                    <a:pt x="211" y="0"/>
                    <a:pt x="214" y="0"/>
                    <a:pt x="216" y="1"/>
                  </a:cubicBezTo>
                  <a:cubicBezTo>
                    <a:pt x="416" y="73"/>
                    <a:pt x="416" y="73"/>
                    <a:pt x="416" y="73"/>
                  </a:cubicBezTo>
                  <a:cubicBezTo>
                    <a:pt x="421" y="75"/>
                    <a:pt x="425" y="80"/>
                    <a:pt x="424" y="86"/>
                  </a:cubicBezTo>
                  <a:cubicBezTo>
                    <a:pt x="423" y="92"/>
                    <a:pt x="418" y="96"/>
                    <a:pt x="412" y="96"/>
                  </a:cubicBezTo>
                  <a:close/>
                  <a:moveTo>
                    <a:pt x="82" y="72"/>
                  </a:moveTo>
                  <a:cubicBezTo>
                    <a:pt x="343" y="72"/>
                    <a:pt x="343" y="72"/>
                    <a:pt x="343" y="72"/>
                  </a:cubicBezTo>
                  <a:cubicBezTo>
                    <a:pt x="212" y="25"/>
                    <a:pt x="212" y="25"/>
                    <a:pt x="212" y="25"/>
                  </a:cubicBezTo>
                  <a:lnTo>
                    <a:pt x="82" y="7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108">
              <a:extLst>
                <a:ext uri="{FF2B5EF4-FFF2-40B4-BE49-F238E27FC236}">
                  <a16:creationId xmlns:a16="http://schemas.microsoft.com/office/drawing/2014/main" id="{F4A35B3C-5D86-46CF-45C3-D12D6566B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9301" y="3236913"/>
              <a:ext cx="733425" cy="38100"/>
            </a:xfrm>
            <a:custGeom>
              <a:avLst/>
              <a:gdLst>
                <a:gd name="T0" fmla="*/ 448 w 460"/>
                <a:gd name="T1" fmla="*/ 24 h 24"/>
                <a:gd name="T2" fmla="*/ 12 w 460"/>
                <a:gd name="T3" fmla="*/ 24 h 24"/>
                <a:gd name="T4" fmla="*/ 0 w 460"/>
                <a:gd name="T5" fmla="*/ 12 h 24"/>
                <a:gd name="T6" fmla="*/ 12 w 460"/>
                <a:gd name="T7" fmla="*/ 0 h 24"/>
                <a:gd name="T8" fmla="*/ 448 w 460"/>
                <a:gd name="T9" fmla="*/ 0 h 24"/>
                <a:gd name="T10" fmla="*/ 460 w 460"/>
                <a:gd name="T11" fmla="*/ 12 h 24"/>
                <a:gd name="T12" fmla="*/ 448 w 460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0" h="24">
                  <a:moveTo>
                    <a:pt x="448" y="24"/>
                  </a:moveTo>
                  <a:cubicBezTo>
                    <a:pt x="12" y="24"/>
                    <a:pt x="12" y="24"/>
                    <a:pt x="12" y="24"/>
                  </a:cubicBezTo>
                  <a:cubicBezTo>
                    <a:pt x="6" y="24"/>
                    <a:pt x="0" y="19"/>
                    <a:pt x="0" y="12"/>
                  </a:cubicBezTo>
                  <a:cubicBezTo>
                    <a:pt x="0" y="6"/>
                    <a:pt x="6" y="0"/>
                    <a:pt x="12" y="0"/>
                  </a:cubicBezTo>
                  <a:cubicBezTo>
                    <a:pt x="448" y="0"/>
                    <a:pt x="448" y="0"/>
                    <a:pt x="448" y="0"/>
                  </a:cubicBezTo>
                  <a:cubicBezTo>
                    <a:pt x="455" y="0"/>
                    <a:pt x="460" y="6"/>
                    <a:pt x="460" y="12"/>
                  </a:cubicBezTo>
                  <a:cubicBezTo>
                    <a:pt x="460" y="19"/>
                    <a:pt x="455" y="24"/>
                    <a:pt x="448" y="2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109">
              <a:extLst>
                <a:ext uri="{FF2B5EF4-FFF2-40B4-BE49-F238E27FC236}">
                  <a16:creationId xmlns:a16="http://schemas.microsoft.com/office/drawing/2014/main" id="{9F6AD08E-BC1D-245D-D2FF-55BB9428C048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0913" y="2892426"/>
              <a:ext cx="38100" cy="331788"/>
            </a:xfrm>
            <a:custGeom>
              <a:avLst/>
              <a:gdLst>
                <a:gd name="T0" fmla="*/ 12 w 24"/>
                <a:gd name="T1" fmla="*/ 207 h 207"/>
                <a:gd name="T2" fmla="*/ 0 w 24"/>
                <a:gd name="T3" fmla="*/ 195 h 207"/>
                <a:gd name="T4" fmla="*/ 0 w 24"/>
                <a:gd name="T5" fmla="*/ 12 h 207"/>
                <a:gd name="T6" fmla="*/ 12 w 24"/>
                <a:gd name="T7" fmla="*/ 0 h 207"/>
                <a:gd name="T8" fmla="*/ 24 w 24"/>
                <a:gd name="T9" fmla="*/ 12 h 207"/>
                <a:gd name="T10" fmla="*/ 24 w 24"/>
                <a:gd name="T11" fmla="*/ 195 h 207"/>
                <a:gd name="T12" fmla="*/ 12 w 24"/>
                <a:gd name="T13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07">
                  <a:moveTo>
                    <a:pt x="12" y="207"/>
                  </a:moveTo>
                  <a:cubicBezTo>
                    <a:pt x="5" y="207"/>
                    <a:pt x="0" y="202"/>
                    <a:pt x="0" y="195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18" y="0"/>
                    <a:pt x="24" y="6"/>
                    <a:pt x="24" y="12"/>
                  </a:cubicBezTo>
                  <a:cubicBezTo>
                    <a:pt x="24" y="195"/>
                    <a:pt x="24" y="195"/>
                    <a:pt x="24" y="195"/>
                  </a:cubicBezTo>
                  <a:cubicBezTo>
                    <a:pt x="24" y="202"/>
                    <a:pt x="18" y="207"/>
                    <a:pt x="12" y="20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110">
              <a:extLst>
                <a:ext uri="{FF2B5EF4-FFF2-40B4-BE49-F238E27FC236}">
                  <a16:creationId xmlns:a16="http://schemas.microsoft.com/office/drawing/2014/main" id="{2A39EC9D-87BB-5A91-C342-70ED767BBF9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0738" y="2892426"/>
              <a:ext cx="38100" cy="331788"/>
            </a:xfrm>
            <a:custGeom>
              <a:avLst/>
              <a:gdLst>
                <a:gd name="T0" fmla="*/ 12 w 24"/>
                <a:gd name="T1" fmla="*/ 207 h 207"/>
                <a:gd name="T2" fmla="*/ 0 w 24"/>
                <a:gd name="T3" fmla="*/ 195 h 207"/>
                <a:gd name="T4" fmla="*/ 0 w 24"/>
                <a:gd name="T5" fmla="*/ 12 h 207"/>
                <a:gd name="T6" fmla="*/ 12 w 24"/>
                <a:gd name="T7" fmla="*/ 0 h 207"/>
                <a:gd name="T8" fmla="*/ 24 w 24"/>
                <a:gd name="T9" fmla="*/ 12 h 207"/>
                <a:gd name="T10" fmla="*/ 24 w 24"/>
                <a:gd name="T11" fmla="*/ 195 h 207"/>
                <a:gd name="T12" fmla="*/ 12 w 24"/>
                <a:gd name="T13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07">
                  <a:moveTo>
                    <a:pt x="12" y="207"/>
                  </a:moveTo>
                  <a:cubicBezTo>
                    <a:pt x="6" y="207"/>
                    <a:pt x="0" y="202"/>
                    <a:pt x="0" y="195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6" y="0"/>
                    <a:pt x="12" y="0"/>
                  </a:cubicBezTo>
                  <a:cubicBezTo>
                    <a:pt x="19" y="0"/>
                    <a:pt x="24" y="6"/>
                    <a:pt x="24" y="12"/>
                  </a:cubicBezTo>
                  <a:cubicBezTo>
                    <a:pt x="24" y="195"/>
                    <a:pt x="24" y="195"/>
                    <a:pt x="24" y="195"/>
                  </a:cubicBezTo>
                  <a:cubicBezTo>
                    <a:pt x="24" y="202"/>
                    <a:pt x="19" y="207"/>
                    <a:pt x="12" y="20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111">
              <a:extLst>
                <a:ext uri="{FF2B5EF4-FFF2-40B4-BE49-F238E27FC236}">
                  <a16:creationId xmlns:a16="http://schemas.microsoft.com/office/drawing/2014/main" id="{6DF376AD-AB2D-5A5E-594A-B73E25386CA9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3013" y="2892426"/>
              <a:ext cx="39688" cy="331788"/>
            </a:xfrm>
            <a:custGeom>
              <a:avLst/>
              <a:gdLst>
                <a:gd name="T0" fmla="*/ 12 w 24"/>
                <a:gd name="T1" fmla="*/ 207 h 207"/>
                <a:gd name="T2" fmla="*/ 0 w 24"/>
                <a:gd name="T3" fmla="*/ 195 h 207"/>
                <a:gd name="T4" fmla="*/ 0 w 24"/>
                <a:gd name="T5" fmla="*/ 12 h 207"/>
                <a:gd name="T6" fmla="*/ 12 w 24"/>
                <a:gd name="T7" fmla="*/ 0 h 207"/>
                <a:gd name="T8" fmla="*/ 24 w 24"/>
                <a:gd name="T9" fmla="*/ 12 h 207"/>
                <a:gd name="T10" fmla="*/ 24 w 24"/>
                <a:gd name="T11" fmla="*/ 195 h 207"/>
                <a:gd name="T12" fmla="*/ 12 w 24"/>
                <a:gd name="T13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07">
                  <a:moveTo>
                    <a:pt x="12" y="207"/>
                  </a:moveTo>
                  <a:cubicBezTo>
                    <a:pt x="5" y="207"/>
                    <a:pt x="0" y="202"/>
                    <a:pt x="0" y="195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18" y="0"/>
                    <a:pt x="24" y="6"/>
                    <a:pt x="24" y="12"/>
                  </a:cubicBezTo>
                  <a:cubicBezTo>
                    <a:pt x="24" y="195"/>
                    <a:pt x="24" y="195"/>
                    <a:pt x="24" y="195"/>
                  </a:cubicBezTo>
                  <a:cubicBezTo>
                    <a:pt x="24" y="202"/>
                    <a:pt x="18" y="207"/>
                    <a:pt x="12" y="20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112">
              <a:extLst>
                <a:ext uri="{FF2B5EF4-FFF2-40B4-BE49-F238E27FC236}">
                  <a16:creationId xmlns:a16="http://schemas.microsoft.com/office/drawing/2014/main" id="{9C8F8C7E-600E-EC68-3BCF-D3A10C9DA563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3188" y="2892426"/>
              <a:ext cx="38100" cy="331788"/>
            </a:xfrm>
            <a:custGeom>
              <a:avLst/>
              <a:gdLst>
                <a:gd name="T0" fmla="*/ 12 w 24"/>
                <a:gd name="T1" fmla="*/ 207 h 207"/>
                <a:gd name="T2" fmla="*/ 0 w 24"/>
                <a:gd name="T3" fmla="*/ 195 h 207"/>
                <a:gd name="T4" fmla="*/ 0 w 24"/>
                <a:gd name="T5" fmla="*/ 12 h 207"/>
                <a:gd name="T6" fmla="*/ 12 w 24"/>
                <a:gd name="T7" fmla="*/ 0 h 207"/>
                <a:gd name="T8" fmla="*/ 24 w 24"/>
                <a:gd name="T9" fmla="*/ 12 h 207"/>
                <a:gd name="T10" fmla="*/ 24 w 24"/>
                <a:gd name="T11" fmla="*/ 195 h 207"/>
                <a:gd name="T12" fmla="*/ 12 w 24"/>
                <a:gd name="T13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07">
                  <a:moveTo>
                    <a:pt x="12" y="207"/>
                  </a:moveTo>
                  <a:cubicBezTo>
                    <a:pt x="6" y="207"/>
                    <a:pt x="0" y="202"/>
                    <a:pt x="0" y="195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6" y="0"/>
                    <a:pt x="12" y="0"/>
                  </a:cubicBezTo>
                  <a:cubicBezTo>
                    <a:pt x="19" y="0"/>
                    <a:pt x="24" y="6"/>
                    <a:pt x="24" y="12"/>
                  </a:cubicBezTo>
                  <a:cubicBezTo>
                    <a:pt x="24" y="195"/>
                    <a:pt x="24" y="195"/>
                    <a:pt x="24" y="195"/>
                  </a:cubicBezTo>
                  <a:cubicBezTo>
                    <a:pt x="24" y="202"/>
                    <a:pt x="19" y="207"/>
                    <a:pt x="12" y="20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113">
              <a:extLst>
                <a:ext uri="{FF2B5EF4-FFF2-40B4-BE49-F238E27FC236}">
                  <a16:creationId xmlns:a16="http://schemas.microsoft.com/office/drawing/2014/main" id="{9429C805-1271-46BE-1078-BABA846E21E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32826" y="2957513"/>
              <a:ext cx="211138" cy="214313"/>
            </a:xfrm>
            <a:custGeom>
              <a:avLst/>
              <a:gdLst>
                <a:gd name="T0" fmla="*/ 121 w 133"/>
                <a:gd name="T1" fmla="*/ 56 h 134"/>
                <a:gd name="T2" fmla="*/ 77 w 133"/>
                <a:gd name="T3" fmla="*/ 56 h 134"/>
                <a:gd name="T4" fmla="*/ 77 w 133"/>
                <a:gd name="T5" fmla="*/ 12 h 134"/>
                <a:gd name="T6" fmla="*/ 66 w 133"/>
                <a:gd name="T7" fmla="*/ 0 h 134"/>
                <a:gd name="T8" fmla="*/ 54 w 133"/>
                <a:gd name="T9" fmla="*/ 12 h 134"/>
                <a:gd name="T10" fmla="*/ 54 w 133"/>
                <a:gd name="T11" fmla="*/ 56 h 134"/>
                <a:gd name="T12" fmla="*/ 12 w 133"/>
                <a:gd name="T13" fmla="*/ 56 h 134"/>
                <a:gd name="T14" fmla="*/ 0 w 133"/>
                <a:gd name="T15" fmla="*/ 68 h 134"/>
                <a:gd name="T16" fmla="*/ 12 w 133"/>
                <a:gd name="T17" fmla="*/ 80 h 134"/>
                <a:gd name="T18" fmla="*/ 54 w 133"/>
                <a:gd name="T19" fmla="*/ 80 h 134"/>
                <a:gd name="T20" fmla="*/ 54 w 133"/>
                <a:gd name="T21" fmla="*/ 122 h 134"/>
                <a:gd name="T22" fmla="*/ 66 w 133"/>
                <a:gd name="T23" fmla="*/ 134 h 134"/>
                <a:gd name="T24" fmla="*/ 77 w 133"/>
                <a:gd name="T25" fmla="*/ 122 h 134"/>
                <a:gd name="T26" fmla="*/ 77 w 133"/>
                <a:gd name="T27" fmla="*/ 80 h 134"/>
                <a:gd name="T28" fmla="*/ 121 w 133"/>
                <a:gd name="T29" fmla="*/ 80 h 134"/>
                <a:gd name="T30" fmla="*/ 133 w 133"/>
                <a:gd name="T31" fmla="*/ 68 h 134"/>
                <a:gd name="T32" fmla="*/ 121 w 133"/>
                <a:gd name="T33" fmla="*/ 5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3" h="134">
                  <a:moveTo>
                    <a:pt x="121" y="56"/>
                  </a:moveTo>
                  <a:cubicBezTo>
                    <a:pt x="77" y="56"/>
                    <a:pt x="77" y="56"/>
                    <a:pt x="77" y="56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7" y="6"/>
                    <a:pt x="72" y="0"/>
                    <a:pt x="66" y="0"/>
                  </a:cubicBezTo>
                  <a:cubicBezTo>
                    <a:pt x="59" y="0"/>
                    <a:pt x="54" y="6"/>
                    <a:pt x="54" y="12"/>
                  </a:cubicBezTo>
                  <a:cubicBezTo>
                    <a:pt x="54" y="56"/>
                    <a:pt x="54" y="56"/>
                    <a:pt x="54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6" y="56"/>
                    <a:pt x="0" y="61"/>
                    <a:pt x="0" y="68"/>
                  </a:cubicBezTo>
                  <a:cubicBezTo>
                    <a:pt x="0" y="74"/>
                    <a:pt x="6" y="80"/>
                    <a:pt x="12" y="80"/>
                  </a:cubicBezTo>
                  <a:cubicBezTo>
                    <a:pt x="54" y="80"/>
                    <a:pt x="54" y="80"/>
                    <a:pt x="54" y="80"/>
                  </a:cubicBezTo>
                  <a:cubicBezTo>
                    <a:pt x="54" y="122"/>
                    <a:pt x="54" y="122"/>
                    <a:pt x="54" y="122"/>
                  </a:cubicBezTo>
                  <a:cubicBezTo>
                    <a:pt x="54" y="128"/>
                    <a:pt x="59" y="134"/>
                    <a:pt x="66" y="134"/>
                  </a:cubicBezTo>
                  <a:cubicBezTo>
                    <a:pt x="72" y="134"/>
                    <a:pt x="77" y="128"/>
                    <a:pt x="77" y="122"/>
                  </a:cubicBezTo>
                  <a:cubicBezTo>
                    <a:pt x="77" y="80"/>
                    <a:pt x="77" y="80"/>
                    <a:pt x="77" y="80"/>
                  </a:cubicBezTo>
                  <a:cubicBezTo>
                    <a:pt x="121" y="80"/>
                    <a:pt x="121" y="80"/>
                    <a:pt x="121" y="80"/>
                  </a:cubicBezTo>
                  <a:cubicBezTo>
                    <a:pt x="127" y="80"/>
                    <a:pt x="133" y="74"/>
                    <a:pt x="133" y="68"/>
                  </a:cubicBezTo>
                  <a:cubicBezTo>
                    <a:pt x="133" y="61"/>
                    <a:pt x="127" y="56"/>
                    <a:pt x="121" y="5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292A4925-55F5-179F-A0A1-C74A870524A5}"/>
              </a:ext>
            </a:extLst>
          </p:cNvPr>
          <p:cNvGrpSpPr/>
          <p:nvPr/>
        </p:nvGrpSpPr>
        <p:grpSpPr>
          <a:xfrm>
            <a:off x="6135580" y="1993634"/>
            <a:ext cx="681851" cy="575558"/>
            <a:chOff x="1349376" y="2551113"/>
            <a:chExt cx="957263" cy="808038"/>
          </a:xfrm>
        </p:grpSpPr>
        <p:sp>
          <p:nvSpPr>
            <p:cNvPr id="93" name="Oval 5">
              <a:extLst>
                <a:ext uri="{FF2B5EF4-FFF2-40B4-BE49-F238E27FC236}">
                  <a16:creationId xmlns:a16="http://schemas.microsoft.com/office/drawing/2014/main" id="{96B6AB8F-29E8-FB77-7915-16E851F3D7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5113" y="2836863"/>
              <a:ext cx="53975" cy="5556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6">
              <a:extLst>
                <a:ext uri="{FF2B5EF4-FFF2-40B4-BE49-F238E27FC236}">
                  <a16:creationId xmlns:a16="http://schemas.microsoft.com/office/drawing/2014/main" id="{9EE9D76F-5493-F8C0-39CA-F6412DDD8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9376" y="2551113"/>
              <a:ext cx="957263" cy="808038"/>
            </a:xfrm>
            <a:custGeom>
              <a:avLst/>
              <a:gdLst>
                <a:gd name="T0" fmla="*/ 449 w 599"/>
                <a:gd name="T1" fmla="*/ 506 h 506"/>
                <a:gd name="T2" fmla="*/ 356 w 599"/>
                <a:gd name="T3" fmla="*/ 506 h 506"/>
                <a:gd name="T4" fmla="*/ 356 w 599"/>
                <a:gd name="T5" fmla="*/ 473 h 506"/>
                <a:gd name="T6" fmla="*/ 329 w 599"/>
                <a:gd name="T7" fmla="*/ 445 h 506"/>
                <a:gd name="T8" fmla="*/ 246 w 599"/>
                <a:gd name="T9" fmla="*/ 445 h 506"/>
                <a:gd name="T10" fmla="*/ 218 w 599"/>
                <a:gd name="T11" fmla="*/ 473 h 506"/>
                <a:gd name="T12" fmla="*/ 218 w 599"/>
                <a:gd name="T13" fmla="*/ 506 h 506"/>
                <a:gd name="T14" fmla="*/ 122 w 599"/>
                <a:gd name="T15" fmla="*/ 506 h 506"/>
                <a:gd name="T16" fmla="*/ 122 w 599"/>
                <a:gd name="T17" fmla="*/ 404 h 506"/>
                <a:gd name="T18" fmla="*/ 118 w 599"/>
                <a:gd name="T19" fmla="*/ 395 h 506"/>
                <a:gd name="T20" fmla="*/ 59 w 599"/>
                <a:gd name="T21" fmla="*/ 316 h 506"/>
                <a:gd name="T22" fmla="*/ 28 w 599"/>
                <a:gd name="T23" fmla="*/ 316 h 506"/>
                <a:gd name="T24" fmla="*/ 0 w 599"/>
                <a:gd name="T25" fmla="*/ 289 h 506"/>
                <a:gd name="T26" fmla="*/ 0 w 599"/>
                <a:gd name="T27" fmla="*/ 220 h 506"/>
                <a:gd name="T28" fmla="*/ 28 w 599"/>
                <a:gd name="T29" fmla="*/ 193 h 506"/>
                <a:gd name="T30" fmla="*/ 54 w 599"/>
                <a:gd name="T31" fmla="*/ 193 h 506"/>
                <a:gd name="T32" fmla="*/ 122 w 599"/>
                <a:gd name="T33" fmla="*/ 92 h 506"/>
                <a:gd name="T34" fmla="*/ 122 w 599"/>
                <a:gd name="T35" fmla="*/ 0 h 506"/>
                <a:gd name="T36" fmla="*/ 133 w 599"/>
                <a:gd name="T37" fmla="*/ 0 h 506"/>
                <a:gd name="T38" fmla="*/ 213 w 599"/>
                <a:gd name="T39" fmla="*/ 44 h 506"/>
                <a:gd name="T40" fmla="*/ 291 w 599"/>
                <a:gd name="T41" fmla="*/ 32 h 506"/>
                <a:gd name="T42" fmla="*/ 531 w 599"/>
                <a:gd name="T43" fmla="*/ 207 h 506"/>
                <a:gd name="T44" fmla="*/ 523 w 599"/>
                <a:gd name="T45" fmla="*/ 219 h 506"/>
                <a:gd name="T46" fmla="*/ 510 w 599"/>
                <a:gd name="T47" fmla="*/ 211 h 506"/>
                <a:gd name="T48" fmla="*/ 291 w 599"/>
                <a:gd name="T49" fmla="*/ 54 h 506"/>
                <a:gd name="T50" fmla="*/ 211 w 599"/>
                <a:gd name="T51" fmla="*/ 67 h 506"/>
                <a:gd name="T52" fmla="*/ 202 w 599"/>
                <a:gd name="T53" fmla="*/ 70 h 506"/>
                <a:gd name="T54" fmla="*/ 198 w 599"/>
                <a:gd name="T55" fmla="*/ 61 h 506"/>
                <a:gd name="T56" fmla="*/ 144 w 599"/>
                <a:gd name="T57" fmla="*/ 22 h 506"/>
                <a:gd name="T58" fmla="*/ 144 w 599"/>
                <a:gd name="T59" fmla="*/ 102 h 506"/>
                <a:gd name="T60" fmla="*/ 140 w 599"/>
                <a:gd name="T61" fmla="*/ 105 h 506"/>
                <a:gd name="T62" fmla="*/ 72 w 599"/>
                <a:gd name="T63" fmla="*/ 207 h 506"/>
                <a:gd name="T64" fmla="*/ 70 w 599"/>
                <a:gd name="T65" fmla="*/ 215 h 506"/>
                <a:gd name="T66" fmla="*/ 28 w 599"/>
                <a:gd name="T67" fmla="*/ 215 h 506"/>
                <a:gd name="T68" fmla="*/ 22 w 599"/>
                <a:gd name="T69" fmla="*/ 220 h 506"/>
                <a:gd name="T70" fmla="*/ 22 w 599"/>
                <a:gd name="T71" fmla="*/ 289 h 506"/>
                <a:gd name="T72" fmla="*/ 28 w 599"/>
                <a:gd name="T73" fmla="*/ 295 h 506"/>
                <a:gd name="T74" fmla="*/ 73 w 599"/>
                <a:gd name="T75" fmla="*/ 295 h 506"/>
                <a:gd name="T76" fmla="*/ 76 w 599"/>
                <a:gd name="T77" fmla="*/ 302 h 506"/>
                <a:gd name="T78" fmla="*/ 132 w 599"/>
                <a:gd name="T79" fmla="*/ 379 h 506"/>
                <a:gd name="T80" fmla="*/ 144 w 599"/>
                <a:gd name="T81" fmla="*/ 404 h 506"/>
                <a:gd name="T82" fmla="*/ 144 w 599"/>
                <a:gd name="T83" fmla="*/ 485 h 506"/>
                <a:gd name="T84" fmla="*/ 197 w 599"/>
                <a:gd name="T85" fmla="*/ 485 h 506"/>
                <a:gd name="T86" fmla="*/ 197 w 599"/>
                <a:gd name="T87" fmla="*/ 473 h 506"/>
                <a:gd name="T88" fmla="*/ 246 w 599"/>
                <a:gd name="T89" fmla="*/ 424 h 506"/>
                <a:gd name="T90" fmla="*/ 329 w 599"/>
                <a:gd name="T91" fmla="*/ 424 h 506"/>
                <a:gd name="T92" fmla="*/ 378 w 599"/>
                <a:gd name="T93" fmla="*/ 473 h 506"/>
                <a:gd name="T94" fmla="*/ 378 w 599"/>
                <a:gd name="T95" fmla="*/ 485 h 506"/>
                <a:gd name="T96" fmla="*/ 428 w 599"/>
                <a:gd name="T97" fmla="*/ 485 h 506"/>
                <a:gd name="T98" fmla="*/ 428 w 599"/>
                <a:gd name="T99" fmla="*/ 411 h 506"/>
                <a:gd name="T100" fmla="*/ 441 w 599"/>
                <a:gd name="T101" fmla="*/ 385 h 506"/>
                <a:gd name="T102" fmla="*/ 514 w 599"/>
                <a:gd name="T103" fmla="*/ 257 h 506"/>
                <a:gd name="T104" fmla="*/ 514 w 599"/>
                <a:gd name="T105" fmla="*/ 247 h 506"/>
                <a:gd name="T106" fmla="*/ 535 w 599"/>
                <a:gd name="T107" fmla="*/ 247 h 506"/>
                <a:gd name="T108" fmla="*/ 577 w 599"/>
                <a:gd name="T109" fmla="*/ 205 h 506"/>
                <a:gd name="T110" fmla="*/ 588 w 599"/>
                <a:gd name="T111" fmla="*/ 194 h 506"/>
                <a:gd name="T112" fmla="*/ 599 w 599"/>
                <a:gd name="T113" fmla="*/ 205 h 506"/>
                <a:gd name="T114" fmla="*/ 535 w 599"/>
                <a:gd name="T115" fmla="*/ 268 h 506"/>
                <a:gd name="T116" fmla="*/ 535 w 599"/>
                <a:gd name="T117" fmla="*/ 268 h 506"/>
                <a:gd name="T118" fmla="*/ 454 w 599"/>
                <a:gd name="T119" fmla="*/ 402 h 506"/>
                <a:gd name="T120" fmla="*/ 449 w 599"/>
                <a:gd name="T121" fmla="*/ 411 h 506"/>
                <a:gd name="T122" fmla="*/ 449 w 599"/>
                <a:gd name="T123" fmla="*/ 506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99" h="506">
                  <a:moveTo>
                    <a:pt x="449" y="506"/>
                  </a:moveTo>
                  <a:cubicBezTo>
                    <a:pt x="356" y="506"/>
                    <a:pt x="356" y="506"/>
                    <a:pt x="356" y="506"/>
                  </a:cubicBezTo>
                  <a:cubicBezTo>
                    <a:pt x="356" y="473"/>
                    <a:pt x="356" y="473"/>
                    <a:pt x="356" y="473"/>
                  </a:cubicBezTo>
                  <a:cubicBezTo>
                    <a:pt x="356" y="457"/>
                    <a:pt x="344" y="445"/>
                    <a:pt x="329" y="445"/>
                  </a:cubicBezTo>
                  <a:cubicBezTo>
                    <a:pt x="246" y="445"/>
                    <a:pt x="246" y="445"/>
                    <a:pt x="246" y="445"/>
                  </a:cubicBezTo>
                  <a:cubicBezTo>
                    <a:pt x="231" y="445"/>
                    <a:pt x="218" y="457"/>
                    <a:pt x="218" y="473"/>
                  </a:cubicBezTo>
                  <a:cubicBezTo>
                    <a:pt x="218" y="506"/>
                    <a:pt x="218" y="506"/>
                    <a:pt x="218" y="506"/>
                  </a:cubicBezTo>
                  <a:cubicBezTo>
                    <a:pt x="122" y="506"/>
                    <a:pt x="122" y="506"/>
                    <a:pt x="122" y="506"/>
                  </a:cubicBezTo>
                  <a:cubicBezTo>
                    <a:pt x="122" y="404"/>
                    <a:pt x="122" y="404"/>
                    <a:pt x="122" y="404"/>
                  </a:cubicBezTo>
                  <a:cubicBezTo>
                    <a:pt x="122" y="401"/>
                    <a:pt x="121" y="398"/>
                    <a:pt x="118" y="395"/>
                  </a:cubicBezTo>
                  <a:cubicBezTo>
                    <a:pt x="93" y="373"/>
                    <a:pt x="72" y="345"/>
                    <a:pt x="59" y="316"/>
                  </a:cubicBezTo>
                  <a:cubicBezTo>
                    <a:pt x="28" y="316"/>
                    <a:pt x="28" y="316"/>
                    <a:pt x="28" y="316"/>
                  </a:cubicBezTo>
                  <a:cubicBezTo>
                    <a:pt x="13" y="316"/>
                    <a:pt x="0" y="304"/>
                    <a:pt x="0" y="289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0" y="206"/>
                    <a:pt x="13" y="193"/>
                    <a:pt x="28" y="193"/>
                  </a:cubicBezTo>
                  <a:cubicBezTo>
                    <a:pt x="54" y="193"/>
                    <a:pt x="54" y="193"/>
                    <a:pt x="54" y="193"/>
                  </a:cubicBezTo>
                  <a:cubicBezTo>
                    <a:pt x="66" y="155"/>
                    <a:pt x="89" y="120"/>
                    <a:pt x="122" y="92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68" y="0"/>
                    <a:pt x="197" y="16"/>
                    <a:pt x="213" y="44"/>
                  </a:cubicBezTo>
                  <a:cubicBezTo>
                    <a:pt x="238" y="36"/>
                    <a:pt x="264" y="32"/>
                    <a:pt x="291" y="32"/>
                  </a:cubicBezTo>
                  <a:cubicBezTo>
                    <a:pt x="409" y="32"/>
                    <a:pt x="511" y="106"/>
                    <a:pt x="531" y="207"/>
                  </a:cubicBezTo>
                  <a:cubicBezTo>
                    <a:pt x="533" y="213"/>
                    <a:pt x="529" y="218"/>
                    <a:pt x="523" y="219"/>
                  </a:cubicBezTo>
                  <a:cubicBezTo>
                    <a:pt x="517" y="221"/>
                    <a:pt x="512" y="217"/>
                    <a:pt x="510" y="211"/>
                  </a:cubicBezTo>
                  <a:cubicBezTo>
                    <a:pt x="492" y="120"/>
                    <a:pt x="399" y="54"/>
                    <a:pt x="291" y="54"/>
                  </a:cubicBezTo>
                  <a:cubicBezTo>
                    <a:pt x="264" y="54"/>
                    <a:pt x="237" y="58"/>
                    <a:pt x="211" y="67"/>
                  </a:cubicBezTo>
                  <a:cubicBezTo>
                    <a:pt x="202" y="70"/>
                    <a:pt x="202" y="70"/>
                    <a:pt x="202" y="70"/>
                  </a:cubicBezTo>
                  <a:cubicBezTo>
                    <a:pt x="198" y="61"/>
                    <a:pt x="198" y="61"/>
                    <a:pt x="198" y="61"/>
                  </a:cubicBezTo>
                  <a:cubicBezTo>
                    <a:pt x="188" y="39"/>
                    <a:pt x="169" y="25"/>
                    <a:pt x="144" y="22"/>
                  </a:cubicBezTo>
                  <a:cubicBezTo>
                    <a:pt x="144" y="102"/>
                    <a:pt x="144" y="102"/>
                    <a:pt x="144" y="102"/>
                  </a:cubicBezTo>
                  <a:cubicBezTo>
                    <a:pt x="140" y="105"/>
                    <a:pt x="140" y="105"/>
                    <a:pt x="140" y="105"/>
                  </a:cubicBezTo>
                  <a:cubicBezTo>
                    <a:pt x="106" y="133"/>
                    <a:pt x="82" y="168"/>
                    <a:pt x="72" y="207"/>
                  </a:cubicBezTo>
                  <a:cubicBezTo>
                    <a:pt x="70" y="215"/>
                    <a:pt x="70" y="215"/>
                    <a:pt x="70" y="215"/>
                  </a:cubicBezTo>
                  <a:cubicBezTo>
                    <a:pt x="28" y="215"/>
                    <a:pt x="28" y="215"/>
                    <a:pt x="28" y="215"/>
                  </a:cubicBezTo>
                  <a:cubicBezTo>
                    <a:pt x="24" y="215"/>
                    <a:pt x="22" y="217"/>
                    <a:pt x="22" y="220"/>
                  </a:cubicBezTo>
                  <a:cubicBezTo>
                    <a:pt x="22" y="289"/>
                    <a:pt x="22" y="289"/>
                    <a:pt x="22" y="289"/>
                  </a:cubicBezTo>
                  <a:cubicBezTo>
                    <a:pt x="22" y="292"/>
                    <a:pt x="24" y="295"/>
                    <a:pt x="28" y="295"/>
                  </a:cubicBezTo>
                  <a:cubicBezTo>
                    <a:pt x="73" y="295"/>
                    <a:pt x="73" y="295"/>
                    <a:pt x="73" y="295"/>
                  </a:cubicBezTo>
                  <a:cubicBezTo>
                    <a:pt x="76" y="302"/>
                    <a:pt x="76" y="302"/>
                    <a:pt x="76" y="302"/>
                  </a:cubicBezTo>
                  <a:cubicBezTo>
                    <a:pt x="87" y="329"/>
                    <a:pt x="108" y="358"/>
                    <a:pt x="132" y="379"/>
                  </a:cubicBezTo>
                  <a:cubicBezTo>
                    <a:pt x="140" y="386"/>
                    <a:pt x="144" y="395"/>
                    <a:pt x="144" y="404"/>
                  </a:cubicBezTo>
                  <a:cubicBezTo>
                    <a:pt x="144" y="485"/>
                    <a:pt x="144" y="485"/>
                    <a:pt x="144" y="485"/>
                  </a:cubicBezTo>
                  <a:cubicBezTo>
                    <a:pt x="197" y="485"/>
                    <a:pt x="197" y="485"/>
                    <a:pt x="197" y="485"/>
                  </a:cubicBezTo>
                  <a:cubicBezTo>
                    <a:pt x="197" y="473"/>
                    <a:pt x="197" y="473"/>
                    <a:pt x="197" y="473"/>
                  </a:cubicBezTo>
                  <a:cubicBezTo>
                    <a:pt x="197" y="446"/>
                    <a:pt x="219" y="424"/>
                    <a:pt x="246" y="424"/>
                  </a:cubicBezTo>
                  <a:cubicBezTo>
                    <a:pt x="329" y="424"/>
                    <a:pt x="329" y="424"/>
                    <a:pt x="329" y="424"/>
                  </a:cubicBezTo>
                  <a:cubicBezTo>
                    <a:pt x="356" y="424"/>
                    <a:pt x="378" y="446"/>
                    <a:pt x="378" y="473"/>
                  </a:cubicBezTo>
                  <a:cubicBezTo>
                    <a:pt x="378" y="485"/>
                    <a:pt x="378" y="485"/>
                    <a:pt x="378" y="485"/>
                  </a:cubicBezTo>
                  <a:cubicBezTo>
                    <a:pt x="428" y="485"/>
                    <a:pt x="428" y="485"/>
                    <a:pt x="428" y="485"/>
                  </a:cubicBezTo>
                  <a:cubicBezTo>
                    <a:pt x="428" y="411"/>
                    <a:pt x="428" y="411"/>
                    <a:pt x="428" y="411"/>
                  </a:cubicBezTo>
                  <a:cubicBezTo>
                    <a:pt x="428" y="401"/>
                    <a:pt x="433" y="391"/>
                    <a:pt x="441" y="385"/>
                  </a:cubicBezTo>
                  <a:cubicBezTo>
                    <a:pt x="494" y="348"/>
                    <a:pt x="514" y="313"/>
                    <a:pt x="514" y="257"/>
                  </a:cubicBezTo>
                  <a:cubicBezTo>
                    <a:pt x="514" y="247"/>
                    <a:pt x="514" y="247"/>
                    <a:pt x="514" y="247"/>
                  </a:cubicBezTo>
                  <a:cubicBezTo>
                    <a:pt x="535" y="247"/>
                    <a:pt x="535" y="247"/>
                    <a:pt x="535" y="247"/>
                  </a:cubicBezTo>
                  <a:cubicBezTo>
                    <a:pt x="558" y="247"/>
                    <a:pt x="577" y="228"/>
                    <a:pt x="577" y="205"/>
                  </a:cubicBezTo>
                  <a:cubicBezTo>
                    <a:pt x="577" y="199"/>
                    <a:pt x="582" y="194"/>
                    <a:pt x="588" y="194"/>
                  </a:cubicBezTo>
                  <a:cubicBezTo>
                    <a:pt x="594" y="194"/>
                    <a:pt x="599" y="199"/>
                    <a:pt x="599" y="205"/>
                  </a:cubicBezTo>
                  <a:cubicBezTo>
                    <a:pt x="599" y="240"/>
                    <a:pt x="570" y="268"/>
                    <a:pt x="535" y="268"/>
                  </a:cubicBezTo>
                  <a:cubicBezTo>
                    <a:pt x="535" y="268"/>
                    <a:pt x="535" y="268"/>
                    <a:pt x="535" y="268"/>
                  </a:cubicBezTo>
                  <a:cubicBezTo>
                    <a:pt x="532" y="325"/>
                    <a:pt x="508" y="364"/>
                    <a:pt x="454" y="402"/>
                  </a:cubicBezTo>
                  <a:cubicBezTo>
                    <a:pt x="451" y="404"/>
                    <a:pt x="449" y="408"/>
                    <a:pt x="449" y="411"/>
                  </a:cubicBezTo>
                  <a:lnTo>
                    <a:pt x="449" y="50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79">
              <a:extLst>
                <a:ext uri="{FF2B5EF4-FFF2-40B4-BE49-F238E27FC236}">
                  <a16:creationId xmlns:a16="http://schemas.microsoft.com/office/drawing/2014/main" id="{4A7481B2-7E09-C9BB-8BF5-DD9C71E91D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9263" y="2847976"/>
              <a:ext cx="212725" cy="214313"/>
            </a:xfrm>
            <a:custGeom>
              <a:avLst/>
              <a:gdLst>
                <a:gd name="T0" fmla="*/ 121 w 133"/>
                <a:gd name="T1" fmla="*/ 56 h 134"/>
                <a:gd name="T2" fmla="*/ 77 w 133"/>
                <a:gd name="T3" fmla="*/ 56 h 134"/>
                <a:gd name="T4" fmla="*/ 77 w 133"/>
                <a:gd name="T5" fmla="*/ 12 h 134"/>
                <a:gd name="T6" fmla="*/ 65 w 133"/>
                <a:gd name="T7" fmla="*/ 0 h 134"/>
                <a:gd name="T8" fmla="*/ 53 w 133"/>
                <a:gd name="T9" fmla="*/ 12 h 134"/>
                <a:gd name="T10" fmla="*/ 53 w 133"/>
                <a:gd name="T11" fmla="*/ 56 h 134"/>
                <a:gd name="T12" fmla="*/ 12 w 133"/>
                <a:gd name="T13" fmla="*/ 56 h 134"/>
                <a:gd name="T14" fmla="*/ 0 w 133"/>
                <a:gd name="T15" fmla="*/ 68 h 134"/>
                <a:gd name="T16" fmla="*/ 12 w 133"/>
                <a:gd name="T17" fmla="*/ 80 h 134"/>
                <a:gd name="T18" fmla="*/ 53 w 133"/>
                <a:gd name="T19" fmla="*/ 80 h 134"/>
                <a:gd name="T20" fmla="*/ 53 w 133"/>
                <a:gd name="T21" fmla="*/ 122 h 134"/>
                <a:gd name="T22" fmla="*/ 65 w 133"/>
                <a:gd name="T23" fmla="*/ 134 h 134"/>
                <a:gd name="T24" fmla="*/ 77 w 133"/>
                <a:gd name="T25" fmla="*/ 122 h 134"/>
                <a:gd name="T26" fmla="*/ 77 w 133"/>
                <a:gd name="T27" fmla="*/ 80 h 134"/>
                <a:gd name="T28" fmla="*/ 121 w 133"/>
                <a:gd name="T29" fmla="*/ 80 h 134"/>
                <a:gd name="T30" fmla="*/ 133 w 133"/>
                <a:gd name="T31" fmla="*/ 68 h 134"/>
                <a:gd name="T32" fmla="*/ 121 w 133"/>
                <a:gd name="T33" fmla="*/ 5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3" h="134">
                  <a:moveTo>
                    <a:pt x="121" y="56"/>
                  </a:moveTo>
                  <a:cubicBezTo>
                    <a:pt x="77" y="56"/>
                    <a:pt x="77" y="56"/>
                    <a:pt x="77" y="56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7" y="6"/>
                    <a:pt x="72" y="0"/>
                    <a:pt x="65" y="0"/>
                  </a:cubicBezTo>
                  <a:cubicBezTo>
                    <a:pt x="59" y="0"/>
                    <a:pt x="53" y="6"/>
                    <a:pt x="53" y="12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6" y="56"/>
                    <a:pt x="0" y="62"/>
                    <a:pt x="0" y="68"/>
                  </a:cubicBezTo>
                  <a:cubicBezTo>
                    <a:pt x="0" y="75"/>
                    <a:pt x="6" y="80"/>
                    <a:pt x="12" y="80"/>
                  </a:cubicBezTo>
                  <a:cubicBezTo>
                    <a:pt x="53" y="80"/>
                    <a:pt x="53" y="80"/>
                    <a:pt x="53" y="80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129"/>
                    <a:pt x="59" y="134"/>
                    <a:pt x="65" y="134"/>
                  </a:cubicBezTo>
                  <a:cubicBezTo>
                    <a:pt x="72" y="134"/>
                    <a:pt x="77" y="129"/>
                    <a:pt x="77" y="122"/>
                  </a:cubicBezTo>
                  <a:cubicBezTo>
                    <a:pt x="77" y="80"/>
                    <a:pt x="77" y="80"/>
                    <a:pt x="77" y="80"/>
                  </a:cubicBezTo>
                  <a:cubicBezTo>
                    <a:pt x="121" y="80"/>
                    <a:pt x="121" y="80"/>
                    <a:pt x="121" y="80"/>
                  </a:cubicBezTo>
                  <a:cubicBezTo>
                    <a:pt x="127" y="80"/>
                    <a:pt x="133" y="75"/>
                    <a:pt x="133" y="68"/>
                  </a:cubicBezTo>
                  <a:cubicBezTo>
                    <a:pt x="133" y="62"/>
                    <a:pt x="127" y="56"/>
                    <a:pt x="121" y="5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5DCD202-D1BD-C162-9114-78240F9C828E}"/>
              </a:ext>
            </a:extLst>
          </p:cNvPr>
          <p:cNvGrpSpPr/>
          <p:nvPr/>
        </p:nvGrpSpPr>
        <p:grpSpPr>
          <a:xfrm>
            <a:off x="9350361" y="2017201"/>
            <a:ext cx="803291" cy="563293"/>
            <a:chOff x="9097647" y="6287739"/>
            <a:chExt cx="1203971" cy="844263"/>
          </a:xfrm>
        </p:grpSpPr>
        <p:sp>
          <p:nvSpPr>
            <p:cNvPr id="97" name="Freeform 166">
              <a:extLst>
                <a:ext uri="{FF2B5EF4-FFF2-40B4-BE49-F238E27FC236}">
                  <a16:creationId xmlns:a16="http://schemas.microsoft.com/office/drawing/2014/main" id="{C8D64A41-C22D-3F8F-8DE7-73F4C167A8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97647" y="6724014"/>
              <a:ext cx="1041400" cy="407988"/>
            </a:xfrm>
            <a:custGeom>
              <a:avLst/>
              <a:gdLst>
                <a:gd name="T0" fmla="*/ 255 w 652"/>
                <a:gd name="T1" fmla="*/ 234 h 255"/>
                <a:gd name="T2" fmla="*/ 224 w 652"/>
                <a:gd name="T3" fmla="*/ 223 h 255"/>
                <a:gd name="T4" fmla="*/ 122 w 652"/>
                <a:gd name="T5" fmla="*/ 224 h 255"/>
                <a:gd name="T6" fmla="*/ 107 w 652"/>
                <a:gd name="T7" fmla="*/ 234 h 255"/>
                <a:gd name="T8" fmla="*/ 5 w 652"/>
                <a:gd name="T9" fmla="*/ 144 h 255"/>
                <a:gd name="T10" fmla="*/ 29 w 652"/>
                <a:gd name="T11" fmla="*/ 100 h 255"/>
                <a:gd name="T12" fmla="*/ 204 w 652"/>
                <a:gd name="T13" fmla="*/ 5 h 255"/>
                <a:gd name="T14" fmla="*/ 408 w 652"/>
                <a:gd name="T15" fmla="*/ 36 h 255"/>
                <a:gd name="T16" fmla="*/ 480 w 652"/>
                <a:gd name="T17" fmla="*/ 79 h 255"/>
                <a:gd name="T18" fmla="*/ 414 w 652"/>
                <a:gd name="T19" fmla="*/ 124 h 255"/>
                <a:gd name="T20" fmla="*/ 343 w 652"/>
                <a:gd name="T21" fmla="*/ 129 h 255"/>
                <a:gd name="T22" fmla="*/ 397 w 652"/>
                <a:gd name="T23" fmla="*/ 141 h 255"/>
                <a:gd name="T24" fmla="*/ 562 w 652"/>
                <a:gd name="T25" fmla="*/ 72 h 255"/>
                <a:gd name="T26" fmla="*/ 640 w 652"/>
                <a:gd name="T27" fmla="*/ 57 h 255"/>
                <a:gd name="T28" fmla="*/ 619 w 652"/>
                <a:gd name="T29" fmla="*/ 122 h 255"/>
                <a:gd name="T30" fmla="*/ 392 w 652"/>
                <a:gd name="T31" fmla="*/ 245 h 255"/>
                <a:gd name="T32" fmla="*/ 169 w 652"/>
                <a:gd name="T33" fmla="*/ 185 h 255"/>
                <a:gd name="T34" fmla="*/ 232 w 652"/>
                <a:gd name="T35" fmla="*/ 200 h 255"/>
                <a:gd name="T36" fmla="*/ 263 w 652"/>
                <a:gd name="T37" fmla="*/ 212 h 255"/>
                <a:gd name="T38" fmla="*/ 428 w 652"/>
                <a:gd name="T39" fmla="*/ 213 h 255"/>
                <a:gd name="T40" fmla="*/ 619 w 652"/>
                <a:gd name="T41" fmla="*/ 89 h 255"/>
                <a:gd name="T42" fmla="*/ 603 w 652"/>
                <a:gd name="T43" fmla="*/ 70 h 255"/>
                <a:gd name="T44" fmla="*/ 443 w 652"/>
                <a:gd name="T45" fmla="*/ 158 h 255"/>
                <a:gd name="T46" fmla="*/ 392 w 652"/>
                <a:gd name="T47" fmla="*/ 166 h 255"/>
                <a:gd name="T48" fmla="*/ 307 w 652"/>
                <a:gd name="T49" fmla="*/ 130 h 255"/>
                <a:gd name="T50" fmla="*/ 312 w 652"/>
                <a:gd name="T51" fmla="*/ 109 h 255"/>
                <a:gd name="T52" fmla="*/ 414 w 652"/>
                <a:gd name="T53" fmla="*/ 100 h 255"/>
                <a:gd name="T54" fmla="*/ 456 w 652"/>
                <a:gd name="T55" fmla="*/ 79 h 255"/>
                <a:gd name="T56" fmla="*/ 409 w 652"/>
                <a:gd name="T57" fmla="*/ 60 h 255"/>
                <a:gd name="T58" fmla="*/ 201 w 652"/>
                <a:gd name="T59" fmla="*/ 29 h 255"/>
                <a:gd name="T60" fmla="*/ 47 w 652"/>
                <a:gd name="T61" fmla="*/ 116 h 255"/>
                <a:gd name="T62" fmla="*/ 103 w 652"/>
                <a:gd name="T63" fmla="*/ 208 h 255"/>
                <a:gd name="T64" fmla="*/ 169 w 652"/>
                <a:gd name="T65" fmla="*/ 18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2" h="255">
                  <a:moveTo>
                    <a:pt x="333" y="255"/>
                  </a:moveTo>
                  <a:cubicBezTo>
                    <a:pt x="312" y="255"/>
                    <a:pt x="295" y="249"/>
                    <a:pt x="255" y="234"/>
                  </a:cubicBezTo>
                  <a:cubicBezTo>
                    <a:pt x="248" y="232"/>
                    <a:pt x="241" y="229"/>
                    <a:pt x="233" y="226"/>
                  </a:cubicBezTo>
                  <a:cubicBezTo>
                    <a:pt x="230" y="225"/>
                    <a:pt x="227" y="224"/>
                    <a:pt x="224" y="223"/>
                  </a:cubicBezTo>
                  <a:cubicBezTo>
                    <a:pt x="216" y="220"/>
                    <a:pt x="208" y="217"/>
                    <a:pt x="199" y="214"/>
                  </a:cubicBezTo>
                  <a:cubicBezTo>
                    <a:pt x="171" y="205"/>
                    <a:pt x="146" y="208"/>
                    <a:pt x="122" y="224"/>
                  </a:cubicBezTo>
                  <a:cubicBezTo>
                    <a:pt x="119" y="227"/>
                    <a:pt x="115" y="229"/>
                    <a:pt x="112" y="231"/>
                  </a:cubicBezTo>
                  <a:cubicBezTo>
                    <a:pt x="110" y="232"/>
                    <a:pt x="109" y="233"/>
                    <a:pt x="107" y="234"/>
                  </a:cubicBezTo>
                  <a:cubicBezTo>
                    <a:pt x="103" y="237"/>
                    <a:pt x="96" y="236"/>
                    <a:pt x="92" y="232"/>
                  </a:cubicBezTo>
                  <a:cubicBezTo>
                    <a:pt x="5" y="144"/>
                    <a:pt x="5" y="144"/>
                    <a:pt x="5" y="144"/>
                  </a:cubicBezTo>
                  <a:cubicBezTo>
                    <a:pt x="0" y="140"/>
                    <a:pt x="0" y="132"/>
                    <a:pt x="4" y="127"/>
                  </a:cubicBezTo>
                  <a:cubicBezTo>
                    <a:pt x="13" y="118"/>
                    <a:pt x="21" y="109"/>
                    <a:pt x="29" y="100"/>
                  </a:cubicBezTo>
                  <a:cubicBezTo>
                    <a:pt x="47" y="80"/>
                    <a:pt x="65" y="59"/>
                    <a:pt x="86" y="40"/>
                  </a:cubicBezTo>
                  <a:cubicBezTo>
                    <a:pt x="116" y="11"/>
                    <a:pt x="155" y="0"/>
                    <a:pt x="204" y="5"/>
                  </a:cubicBezTo>
                  <a:cubicBezTo>
                    <a:pt x="225" y="7"/>
                    <a:pt x="243" y="11"/>
                    <a:pt x="259" y="17"/>
                  </a:cubicBezTo>
                  <a:cubicBezTo>
                    <a:pt x="301" y="33"/>
                    <a:pt x="349" y="39"/>
                    <a:pt x="408" y="36"/>
                  </a:cubicBezTo>
                  <a:cubicBezTo>
                    <a:pt x="419" y="35"/>
                    <a:pt x="430" y="36"/>
                    <a:pt x="441" y="38"/>
                  </a:cubicBezTo>
                  <a:cubicBezTo>
                    <a:pt x="466" y="42"/>
                    <a:pt x="480" y="57"/>
                    <a:pt x="480" y="79"/>
                  </a:cubicBezTo>
                  <a:cubicBezTo>
                    <a:pt x="480" y="101"/>
                    <a:pt x="465" y="117"/>
                    <a:pt x="442" y="122"/>
                  </a:cubicBezTo>
                  <a:cubicBezTo>
                    <a:pt x="433" y="124"/>
                    <a:pt x="423" y="124"/>
                    <a:pt x="414" y="124"/>
                  </a:cubicBezTo>
                  <a:cubicBezTo>
                    <a:pt x="409" y="124"/>
                    <a:pt x="405" y="124"/>
                    <a:pt x="400" y="124"/>
                  </a:cubicBezTo>
                  <a:cubicBezTo>
                    <a:pt x="382" y="125"/>
                    <a:pt x="363" y="127"/>
                    <a:pt x="343" y="129"/>
                  </a:cubicBezTo>
                  <a:cubicBezTo>
                    <a:pt x="356" y="139"/>
                    <a:pt x="370" y="146"/>
                    <a:pt x="388" y="143"/>
                  </a:cubicBezTo>
                  <a:cubicBezTo>
                    <a:pt x="391" y="142"/>
                    <a:pt x="394" y="141"/>
                    <a:pt x="397" y="141"/>
                  </a:cubicBezTo>
                  <a:cubicBezTo>
                    <a:pt x="412" y="138"/>
                    <a:pt x="427" y="135"/>
                    <a:pt x="442" y="134"/>
                  </a:cubicBezTo>
                  <a:cubicBezTo>
                    <a:pt x="484" y="131"/>
                    <a:pt x="520" y="113"/>
                    <a:pt x="562" y="72"/>
                  </a:cubicBezTo>
                  <a:cubicBezTo>
                    <a:pt x="571" y="63"/>
                    <a:pt x="581" y="55"/>
                    <a:pt x="592" y="49"/>
                  </a:cubicBezTo>
                  <a:cubicBezTo>
                    <a:pt x="610" y="39"/>
                    <a:pt x="628" y="42"/>
                    <a:pt x="640" y="57"/>
                  </a:cubicBezTo>
                  <a:cubicBezTo>
                    <a:pt x="652" y="73"/>
                    <a:pt x="650" y="93"/>
                    <a:pt x="635" y="106"/>
                  </a:cubicBezTo>
                  <a:cubicBezTo>
                    <a:pt x="630" y="112"/>
                    <a:pt x="624" y="117"/>
                    <a:pt x="619" y="122"/>
                  </a:cubicBezTo>
                  <a:cubicBezTo>
                    <a:pt x="567" y="171"/>
                    <a:pt x="513" y="221"/>
                    <a:pt x="433" y="237"/>
                  </a:cubicBezTo>
                  <a:cubicBezTo>
                    <a:pt x="417" y="240"/>
                    <a:pt x="404" y="243"/>
                    <a:pt x="392" y="245"/>
                  </a:cubicBezTo>
                  <a:cubicBezTo>
                    <a:pt x="364" y="251"/>
                    <a:pt x="348" y="255"/>
                    <a:pt x="333" y="255"/>
                  </a:cubicBezTo>
                  <a:close/>
                  <a:moveTo>
                    <a:pt x="169" y="185"/>
                  </a:moveTo>
                  <a:cubicBezTo>
                    <a:pt x="181" y="185"/>
                    <a:pt x="194" y="187"/>
                    <a:pt x="207" y="192"/>
                  </a:cubicBezTo>
                  <a:cubicBezTo>
                    <a:pt x="215" y="194"/>
                    <a:pt x="224" y="197"/>
                    <a:pt x="232" y="200"/>
                  </a:cubicBezTo>
                  <a:cubicBezTo>
                    <a:pt x="235" y="202"/>
                    <a:pt x="238" y="203"/>
                    <a:pt x="241" y="204"/>
                  </a:cubicBezTo>
                  <a:cubicBezTo>
                    <a:pt x="249" y="207"/>
                    <a:pt x="256" y="209"/>
                    <a:pt x="263" y="212"/>
                  </a:cubicBezTo>
                  <a:cubicBezTo>
                    <a:pt x="327" y="235"/>
                    <a:pt x="327" y="235"/>
                    <a:pt x="387" y="222"/>
                  </a:cubicBezTo>
                  <a:cubicBezTo>
                    <a:pt x="399" y="219"/>
                    <a:pt x="412" y="217"/>
                    <a:pt x="428" y="213"/>
                  </a:cubicBezTo>
                  <a:cubicBezTo>
                    <a:pt x="501" y="199"/>
                    <a:pt x="550" y="153"/>
                    <a:pt x="602" y="104"/>
                  </a:cubicBezTo>
                  <a:cubicBezTo>
                    <a:pt x="608" y="99"/>
                    <a:pt x="613" y="94"/>
                    <a:pt x="619" y="89"/>
                  </a:cubicBezTo>
                  <a:cubicBezTo>
                    <a:pt x="625" y="84"/>
                    <a:pt x="625" y="78"/>
                    <a:pt x="621" y="72"/>
                  </a:cubicBezTo>
                  <a:cubicBezTo>
                    <a:pt x="619" y="70"/>
                    <a:pt x="615" y="64"/>
                    <a:pt x="603" y="70"/>
                  </a:cubicBezTo>
                  <a:cubicBezTo>
                    <a:pt x="595" y="75"/>
                    <a:pt x="586" y="81"/>
                    <a:pt x="578" y="89"/>
                  </a:cubicBezTo>
                  <a:cubicBezTo>
                    <a:pt x="547" y="119"/>
                    <a:pt x="504" y="154"/>
                    <a:pt x="443" y="158"/>
                  </a:cubicBezTo>
                  <a:cubicBezTo>
                    <a:pt x="430" y="159"/>
                    <a:pt x="416" y="161"/>
                    <a:pt x="402" y="164"/>
                  </a:cubicBezTo>
                  <a:cubicBezTo>
                    <a:pt x="399" y="165"/>
                    <a:pt x="395" y="166"/>
                    <a:pt x="392" y="166"/>
                  </a:cubicBezTo>
                  <a:cubicBezTo>
                    <a:pt x="357" y="173"/>
                    <a:pt x="334" y="154"/>
                    <a:pt x="314" y="137"/>
                  </a:cubicBezTo>
                  <a:cubicBezTo>
                    <a:pt x="312" y="134"/>
                    <a:pt x="309" y="132"/>
                    <a:pt x="307" y="130"/>
                  </a:cubicBezTo>
                  <a:cubicBezTo>
                    <a:pt x="303" y="127"/>
                    <a:pt x="301" y="122"/>
                    <a:pt x="303" y="118"/>
                  </a:cubicBezTo>
                  <a:cubicBezTo>
                    <a:pt x="304" y="113"/>
                    <a:pt x="308" y="110"/>
                    <a:pt x="312" y="109"/>
                  </a:cubicBezTo>
                  <a:cubicBezTo>
                    <a:pt x="342" y="104"/>
                    <a:pt x="371" y="102"/>
                    <a:pt x="399" y="100"/>
                  </a:cubicBezTo>
                  <a:cubicBezTo>
                    <a:pt x="404" y="100"/>
                    <a:pt x="409" y="100"/>
                    <a:pt x="414" y="100"/>
                  </a:cubicBezTo>
                  <a:cubicBezTo>
                    <a:pt x="422" y="100"/>
                    <a:pt x="430" y="100"/>
                    <a:pt x="437" y="99"/>
                  </a:cubicBezTo>
                  <a:cubicBezTo>
                    <a:pt x="446" y="97"/>
                    <a:pt x="456" y="92"/>
                    <a:pt x="456" y="79"/>
                  </a:cubicBezTo>
                  <a:cubicBezTo>
                    <a:pt x="456" y="75"/>
                    <a:pt x="456" y="64"/>
                    <a:pt x="437" y="61"/>
                  </a:cubicBezTo>
                  <a:cubicBezTo>
                    <a:pt x="428" y="60"/>
                    <a:pt x="419" y="59"/>
                    <a:pt x="409" y="60"/>
                  </a:cubicBezTo>
                  <a:cubicBezTo>
                    <a:pt x="347" y="63"/>
                    <a:pt x="296" y="56"/>
                    <a:pt x="250" y="39"/>
                  </a:cubicBezTo>
                  <a:cubicBezTo>
                    <a:pt x="237" y="34"/>
                    <a:pt x="221" y="31"/>
                    <a:pt x="201" y="29"/>
                  </a:cubicBezTo>
                  <a:cubicBezTo>
                    <a:pt x="160" y="24"/>
                    <a:pt x="127" y="34"/>
                    <a:pt x="102" y="57"/>
                  </a:cubicBezTo>
                  <a:cubicBezTo>
                    <a:pt x="83" y="75"/>
                    <a:pt x="65" y="95"/>
                    <a:pt x="47" y="116"/>
                  </a:cubicBezTo>
                  <a:cubicBezTo>
                    <a:pt x="41" y="122"/>
                    <a:pt x="35" y="129"/>
                    <a:pt x="30" y="135"/>
                  </a:cubicBezTo>
                  <a:cubicBezTo>
                    <a:pt x="103" y="208"/>
                    <a:pt x="103" y="208"/>
                    <a:pt x="103" y="208"/>
                  </a:cubicBezTo>
                  <a:cubicBezTo>
                    <a:pt x="105" y="207"/>
                    <a:pt x="107" y="206"/>
                    <a:pt x="109" y="204"/>
                  </a:cubicBezTo>
                  <a:cubicBezTo>
                    <a:pt x="128" y="192"/>
                    <a:pt x="148" y="185"/>
                    <a:pt x="169" y="18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A71001C8-A5D6-27C3-8F8E-3F35BF63D40C}"/>
                </a:ext>
              </a:extLst>
            </p:cNvPr>
            <p:cNvGrpSpPr/>
            <p:nvPr/>
          </p:nvGrpSpPr>
          <p:grpSpPr>
            <a:xfrm>
              <a:off x="9625658" y="6287739"/>
              <a:ext cx="675960" cy="545321"/>
              <a:chOff x="6892925" y="2695576"/>
              <a:chExt cx="895351" cy="722313"/>
            </a:xfrm>
          </p:grpSpPr>
          <p:sp>
            <p:nvSpPr>
              <p:cNvPr id="99" name="Freeform 82">
                <a:extLst>
                  <a:ext uri="{FF2B5EF4-FFF2-40B4-BE49-F238E27FC236}">
                    <a16:creationId xmlns:a16="http://schemas.microsoft.com/office/drawing/2014/main" id="{0813B9C1-BAE4-9D60-0FB1-97EAABBD2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0313" y="2809876"/>
                <a:ext cx="207963" cy="209550"/>
              </a:xfrm>
              <a:custGeom>
                <a:avLst/>
                <a:gdLst>
                  <a:gd name="T0" fmla="*/ 121 w 133"/>
                  <a:gd name="T1" fmla="*/ 56 h 134"/>
                  <a:gd name="T2" fmla="*/ 77 w 133"/>
                  <a:gd name="T3" fmla="*/ 56 h 134"/>
                  <a:gd name="T4" fmla="*/ 77 w 133"/>
                  <a:gd name="T5" fmla="*/ 12 h 134"/>
                  <a:gd name="T6" fmla="*/ 65 w 133"/>
                  <a:gd name="T7" fmla="*/ 0 h 134"/>
                  <a:gd name="T8" fmla="*/ 53 w 133"/>
                  <a:gd name="T9" fmla="*/ 12 h 134"/>
                  <a:gd name="T10" fmla="*/ 53 w 133"/>
                  <a:gd name="T11" fmla="*/ 56 h 134"/>
                  <a:gd name="T12" fmla="*/ 12 w 133"/>
                  <a:gd name="T13" fmla="*/ 56 h 134"/>
                  <a:gd name="T14" fmla="*/ 0 w 133"/>
                  <a:gd name="T15" fmla="*/ 68 h 134"/>
                  <a:gd name="T16" fmla="*/ 12 w 133"/>
                  <a:gd name="T17" fmla="*/ 80 h 134"/>
                  <a:gd name="T18" fmla="*/ 53 w 133"/>
                  <a:gd name="T19" fmla="*/ 80 h 134"/>
                  <a:gd name="T20" fmla="*/ 53 w 133"/>
                  <a:gd name="T21" fmla="*/ 122 h 134"/>
                  <a:gd name="T22" fmla="*/ 65 w 133"/>
                  <a:gd name="T23" fmla="*/ 134 h 134"/>
                  <a:gd name="T24" fmla="*/ 77 w 133"/>
                  <a:gd name="T25" fmla="*/ 122 h 134"/>
                  <a:gd name="T26" fmla="*/ 77 w 133"/>
                  <a:gd name="T27" fmla="*/ 80 h 134"/>
                  <a:gd name="T28" fmla="*/ 121 w 133"/>
                  <a:gd name="T29" fmla="*/ 80 h 134"/>
                  <a:gd name="T30" fmla="*/ 133 w 133"/>
                  <a:gd name="T31" fmla="*/ 68 h 134"/>
                  <a:gd name="T32" fmla="*/ 121 w 133"/>
                  <a:gd name="T33" fmla="*/ 56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3" h="134">
                    <a:moveTo>
                      <a:pt x="121" y="56"/>
                    </a:moveTo>
                    <a:cubicBezTo>
                      <a:pt x="77" y="56"/>
                      <a:pt x="77" y="56"/>
                      <a:pt x="77" y="56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7" y="6"/>
                      <a:pt x="72" y="0"/>
                      <a:pt x="65" y="0"/>
                    </a:cubicBezTo>
                    <a:cubicBezTo>
                      <a:pt x="59" y="0"/>
                      <a:pt x="53" y="6"/>
                      <a:pt x="53" y="12"/>
                    </a:cubicBezTo>
                    <a:cubicBezTo>
                      <a:pt x="53" y="56"/>
                      <a:pt x="53" y="56"/>
                      <a:pt x="53" y="56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6" y="56"/>
                      <a:pt x="0" y="61"/>
                      <a:pt x="0" y="68"/>
                    </a:cubicBezTo>
                    <a:cubicBezTo>
                      <a:pt x="0" y="75"/>
                      <a:pt x="6" y="80"/>
                      <a:pt x="12" y="80"/>
                    </a:cubicBezTo>
                    <a:cubicBezTo>
                      <a:pt x="53" y="80"/>
                      <a:pt x="53" y="80"/>
                      <a:pt x="53" y="80"/>
                    </a:cubicBezTo>
                    <a:cubicBezTo>
                      <a:pt x="53" y="122"/>
                      <a:pt x="53" y="122"/>
                      <a:pt x="53" y="122"/>
                    </a:cubicBezTo>
                    <a:cubicBezTo>
                      <a:pt x="53" y="128"/>
                      <a:pt x="59" y="134"/>
                      <a:pt x="65" y="134"/>
                    </a:cubicBezTo>
                    <a:cubicBezTo>
                      <a:pt x="72" y="134"/>
                      <a:pt x="77" y="128"/>
                      <a:pt x="77" y="122"/>
                    </a:cubicBezTo>
                    <a:cubicBezTo>
                      <a:pt x="77" y="80"/>
                      <a:pt x="77" y="80"/>
                      <a:pt x="77" y="80"/>
                    </a:cubicBezTo>
                    <a:cubicBezTo>
                      <a:pt x="121" y="80"/>
                      <a:pt x="121" y="80"/>
                      <a:pt x="121" y="80"/>
                    </a:cubicBezTo>
                    <a:cubicBezTo>
                      <a:pt x="127" y="80"/>
                      <a:pt x="133" y="75"/>
                      <a:pt x="133" y="68"/>
                    </a:cubicBezTo>
                    <a:cubicBezTo>
                      <a:pt x="133" y="61"/>
                      <a:pt x="127" y="56"/>
                      <a:pt x="121" y="56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0" name="Freeform 83">
                <a:extLst>
                  <a:ext uri="{FF2B5EF4-FFF2-40B4-BE49-F238E27FC236}">
                    <a16:creationId xmlns:a16="http://schemas.microsoft.com/office/drawing/2014/main" id="{D3155CB1-4CDE-B520-E9BF-408B366632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2925" y="2695576"/>
                <a:ext cx="752475" cy="722313"/>
              </a:xfrm>
              <a:custGeom>
                <a:avLst/>
                <a:gdLst>
                  <a:gd name="T0" fmla="*/ 260 w 481"/>
                  <a:gd name="T1" fmla="*/ 461 h 461"/>
                  <a:gd name="T2" fmla="*/ 241 w 481"/>
                  <a:gd name="T3" fmla="*/ 453 h 461"/>
                  <a:gd name="T4" fmla="*/ 44 w 481"/>
                  <a:gd name="T5" fmla="*/ 255 h 461"/>
                  <a:gd name="T6" fmla="*/ 0 w 481"/>
                  <a:gd name="T7" fmla="*/ 150 h 461"/>
                  <a:gd name="T8" fmla="*/ 43 w 481"/>
                  <a:gd name="T9" fmla="*/ 44 h 461"/>
                  <a:gd name="T10" fmla="*/ 149 w 481"/>
                  <a:gd name="T11" fmla="*/ 0 h 461"/>
                  <a:gd name="T12" fmla="*/ 255 w 481"/>
                  <a:gd name="T13" fmla="*/ 44 h 461"/>
                  <a:gd name="T14" fmla="*/ 260 w 481"/>
                  <a:gd name="T15" fmla="*/ 50 h 461"/>
                  <a:gd name="T16" fmla="*/ 265 w 481"/>
                  <a:gd name="T17" fmla="*/ 44 h 461"/>
                  <a:gd name="T18" fmla="*/ 371 w 481"/>
                  <a:gd name="T19" fmla="*/ 1 h 461"/>
                  <a:gd name="T20" fmla="*/ 477 w 481"/>
                  <a:gd name="T21" fmla="*/ 44 h 461"/>
                  <a:gd name="T22" fmla="*/ 477 w 481"/>
                  <a:gd name="T23" fmla="*/ 61 h 461"/>
                  <a:gd name="T24" fmla="*/ 460 w 481"/>
                  <a:gd name="T25" fmla="*/ 61 h 461"/>
                  <a:gd name="T26" fmla="*/ 371 w 481"/>
                  <a:gd name="T27" fmla="*/ 25 h 461"/>
                  <a:gd name="T28" fmla="*/ 282 w 481"/>
                  <a:gd name="T29" fmla="*/ 61 h 461"/>
                  <a:gd name="T30" fmla="*/ 269 w 481"/>
                  <a:gd name="T31" fmla="*/ 75 h 461"/>
                  <a:gd name="T32" fmla="*/ 252 w 481"/>
                  <a:gd name="T33" fmla="*/ 75 h 461"/>
                  <a:gd name="T34" fmla="*/ 238 w 481"/>
                  <a:gd name="T35" fmla="*/ 61 h 461"/>
                  <a:gd name="T36" fmla="*/ 149 w 481"/>
                  <a:gd name="T37" fmla="*/ 24 h 461"/>
                  <a:gd name="T38" fmla="*/ 60 w 481"/>
                  <a:gd name="T39" fmla="*/ 61 h 461"/>
                  <a:gd name="T40" fmla="*/ 24 w 481"/>
                  <a:gd name="T41" fmla="*/ 150 h 461"/>
                  <a:gd name="T42" fmla="*/ 61 w 481"/>
                  <a:gd name="T43" fmla="*/ 238 h 461"/>
                  <a:gd name="T44" fmla="*/ 258 w 481"/>
                  <a:gd name="T45" fmla="*/ 436 h 461"/>
                  <a:gd name="T46" fmla="*/ 261 w 481"/>
                  <a:gd name="T47" fmla="*/ 436 h 461"/>
                  <a:gd name="T48" fmla="*/ 459 w 481"/>
                  <a:gd name="T49" fmla="*/ 239 h 461"/>
                  <a:gd name="T50" fmla="*/ 476 w 481"/>
                  <a:gd name="T51" fmla="*/ 239 h 461"/>
                  <a:gd name="T52" fmla="*/ 476 w 481"/>
                  <a:gd name="T53" fmla="*/ 256 h 461"/>
                  <a:gd name="T54" fmla="*/ 278 w 481"/>
                  <a:gd name="T55" fmla="*/ 453 h 461"/>
                  <a:gd name="T56" fmla="*/ 260 w 481"/>
                  <a:gd name="T57" fmla="*/ 461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81" h="461">
                    <a:moveTo>
                      <a:pt x="260" y="461"/>
                    </a:moveTo>
                    <a:cubicBezTo>
                      <a:pt x="253" y="461"/>
                      <a:pt x="246" y="458"/>
                      <a:pt x="241" y="453"/>
                    </a:cubicBezTo>
                    <a:cubicBezTo>
                      <a:pt x="44" y="255"/>
                      <a:pt x="44" y="255"/>
                      <a:pt x="44" y="255"/>
                    </a:cubicBezTo>
                    <a:cubicBezTo>
                      <a:pt x="15" y="227"/>
                      <a:pt x="0" y="190"/>
                      <a:pt x="0" y="150"/>
                    </a:cubicBezTo>
                    <a:cubicBezTo>
                      <a:pt x="0" y="110"/>
                      <a:pt x="15" y="72"/>
                      <a:pt x="43" y="44"/>
                    </a:cubicBezTo>
                    <a:cubicBezTo>
                      <a:pt x="72" y="16"/>
                      <a:pt x="109" y="0"/>
                      <a:pt x="149" y="0"/>
                    </a:cubicBezTo>
                    <a:cubicBezTo>
                      <a:pt x="189" y="0"/>
                      <a:pt x="226" y="16"/>
                      <a:pt x="255" y="44"/>
                    </a:cubicBezTo>
                    <a:cubicBezTo>
                      <a:pt x="260" y="50"/>
                      <a:pt x="260" y="50"/>
                      <a:pt x="260" y="50"/>
                    </a:cubicBezTo>
                    <a:cubicBezTo>
                      <a:pt x="265" y="44"/>
                      <a:pt x="265" y="44"/>
                      <a:pt x="265" y="44"/>
                    </a:cubicBezTo>
                    <a:cubicBezTo>
                      <a:pt x="293" y="16"/>
                      <a:pt x="331" y="1"/>
                      <a:pt x="371" y="1"/>
                    </a:cubicBezTo>
                    <a:cubicBezTo>
                      <a:pt x="411" y="1"/>
                      <a:pt x="448" y="16"/>
                      <a:pt x="477" y="44"/>
                    </a:cubicBezTo>
                    <a:cubicBezTo>
                      <a:pt x="481" y="49"/>
                      <a:pt x="481" y="57"/>
                      <a:pt x="477" y="61"/>
                    </a:cubicBezTo>
                    <a:cubicBezTo>
                      <a:pt x="472" y="66"/>
                      <a:pt x="464" y="66"/>
                      <a:pt x="460" y="61"/>
                    </a:cubicBezTo>
                    <a:cubicBezTo>
                      <a:pt x="436" y="38"/>
                      <a:pt x="404" y="25"/>
                      <a:pt x="371" y="25"/>
                    </a:cubicBezTo>
                    <a:cubicBezTo>
                      <a:pt x="337" y="25"/>
                      <a:pt x="306" y="38"/>
                      <a:pt x="282" y="61"/>
                    </a:cubicBezTo>
                    <a:cubicBezTo>
                      <a:pt x="269" y="75"/>
                      <a:pt x="269" y="75"/>
                      <a:pt x="269" y="75"/>
                    </a:cubicBezTo>
                    <a:cubicBezTo>
                      <a:pt x="264" y="80"/>
                      <a:pt x="256" y="80"/>
                      <a:pt x="252" y="75"/>
                    </a:cubicBezTo>
                    <a:cubicBezTo>
                      <a:pt x="238" y="61"/>
                      <a:pt x="238" y="61"/>
                      <a:pt x="238" y="61"/>
                    </a:cubicBezTo>
                    <a:cubicBezTo>
                      <a:pt x="214" y="37"/>
                      <a:pt x="182" y="24"/>
                      <a:pt x="149" y="24"/>
                    </a:cubicBezTo>
                    <a:cubicBezTo>
                      <a:pt x="115" y="24"/>
                      <a:pt x="84" y="37"/>
                      <a:pt x="60" y="61"/>
                    </a:cubicBezTo>
                    <a:cubicBezTo>
                      <a:pt x="37" y="85"/>
                      <a:pt x="24" y="116"/>
                      <a:pt x="24" y="150"/>
                    </a:cubicBezTo>
                    <a:cubicBezTo>
                      <a:pt x="24" y="183"/>
                      <a:pt x="37" y="215"/>
                      <a:pt x="61" y="238"/>
                    </a:cubicBezTo>
                    <a:cubicBezTo>
                      <a:pt x="258" y="436"/>
                      <a:pt x="258" y="436"/>
                      <a:pt x="258" y="436"/>
                    </a:cubicBezTo>
                    <a:cubicBezTo>
                      <a:pt x="259" y="437"/>
                      <a:pt x="260" y="437"/>
                      <a:pt x="261" y="436"/>
                    </a:cubicBezTo>
                    <a:cubicBezTo>
                      <a:pt x="459" y="239"/>
                      <a:pt x="459" y="239"/>
                      <a:pt x="459" y="239"/>
                    </a:cubicBezTo>
                    <a:cubicBezTo>
                      <a:pt x="464" y="234"/>
                      <a:pt x="472" y="234"/>
                      <a:pt x="476" y="239"/>
                    </a:cubicBezTo>
                    <a:cubicBezTo>
                      <a:pt x="481" y="244"/>
                      <a:pt x="481" y="251"/>
                      <a:pt x="476" y="256"/>
                    </a:cubicBezTo>
                    <a:cubicBezTo>
                      <a:pt x="278" y="453"/>
                      <a:pt x="278" y="453"/>
                      <a:pt x="278" y="453"/>
                    </a:cubicBezTo>
                    <a:cubicBezTo>
                      <a:pt x="273" y="458"/>
                      <a:pt x="267" y="461"/>
                      <a:pt x="260" y="46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09782852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and section slides">
  <a:themeElements>
    <a:clrScheme name="LCP PP">
      <a:dk1>
        <a:srgbClr val="000000"/>
      </a:dk1>
      <a:lt1>
        <a:sysClr val="window" lastClr="FFFFFF"/>
      </a:lt1>
      <a:dk2>
        <a:srgbClr val="00A3C7"/>
      </a:dk2>
      <a:lt2>
        <a:srgbClr val="FFFFFF"/>
      </a:lt2>
      <a:accent1>
        <a:srgbClr val="8DA8AD"/>
      </a:accent1>
      <a:accent2>
        <a:srgbClr val="F39200"/>
      </a:accent2>
      <a:accent3>
        <a:srgbClr val="E93F6F"/>
      </a:accent3>
      <a:accent4>
        <a:srgbClr val="141E34"/>
      </a:accent4>
      <a:accent5>
        <a:srgbClr val="D4DC5C"/>
      </a:accent5>
      <a:accent6>
        <a:srgbClr val="59599A"/>
      </a:accent6>
      <a:hlink>
        <a:srgbClr val="141E34"/>
      </a:hlink>
      <a:folHlink>
        <a:srgbClr val="F7A600"/>
      </a:folHlink>
    </a:clrScheme>
    <a:fontScheme name="LCP PP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CP PowerPoint.potx" id="{846C1664-7E48-4E0D-99EF-D8B2BA3F3C5F}" vid="{519986D1-EE85-45F6-855F-59FCDA1344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E3E446109BD34C9E3392BD5C4BDB77" ma:contentTypeVersion="14" ma:contentTypeDescription="Create a new document." ma:contentTypeScope="" ma:versionID="1492394a3b9081683574763553f5600f">
  <xsd:schema xmlns:xsd="http://www.w3.org/2001/XMLSchema" xmlns:xs="http://www.w3.org/2001/XMLSchema" xmlns:p="http://schemas.microsoft.com/office/2006/metadata/properties" xmlns:ns2="a66d7b01-8fa0-4408-9967-dd2aa8bb6249" xmlns:ns3="c19449f3-0441-4e59-9710-eda23357a8d7" targetNamespace="http://schemas.microsoft.com/office/2006/metadata/properties" ma:root="true" ma:fieldsID="0db53982a26b21b6f27b4fdc0532bd91" ns2:_="" ns3:_="">
    <xsd:import namespace="a66d7b01-8fa0-4408-9967-dd2aa8bb6249"/>
    <xsd:import namespace="c19449f3-0441-4e59-9710-eda23357a8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6d7b01-8fa0-4408-9967-dd2aa8bb62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19fa9688-5a84-4443-b4e4-818e154da9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9449f3-0441-4e59-9710-eda23357a8d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189aef3-2330-4282-8862-bd7972e25354}" ma:internalName="TaxCatchAll" ma:showField="CatchAllData" ma:web="c19449f3-0441-4e59-9710-eda23357a8d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66d7b01-8fa0-4408-9967-dd2aa8bb6249">
      <Terms xmlns="http://schemas.microsoft.com/office/infopath/2007/PartnerControls"/>
    </lcf76f155ced4ddcb4097134ff3c332f>
    <TaxCatchAll xmlns="c19449f3-0441-4e59-9710-eda23357a8d7" xsi:nil="true"/>
  </documentManagement>
</p:properties>
</file>

<file path=customXml/itemProps1.xml><?xml version="1.0" encoding="utf-8"?>
<ds:datastoreItem xmlns:ds="http://schemas.openxmlformats.org/officeDocument/2006/customXml" ds:itemID="{1E463497-ED99-49C3-8167-C7D58B5D2D91}"/>
</file>

<file path=customXml/itemProps2.xml><?xml version="1.0" encoding="utf-8"?>
<ds:datastoreItem xmlns:ds="http://schemas.openxmlformats.org/officeDocument/2006/customXml" ds:itemID="{463D30A9-A7E5-4668-A29F-D46CF7C10C36}"/>
</file>

<file path=customXml/itemProps3.xml><?xml version="1.0" encoding="utf-8"?>
<ds:datastoreItem xmlns:ds="http://schemas.openxmlformats.org/officeDocument/2006/customXml" ds:itemID="{FBA59D32-4A64-4494-A322-B5101143060A}"/>
</file>

<file path=docProps/app.xml><?xml version="1.0" encoding="utf-8"?>
<Properties xmlns="http://schemas.openxmlformats.org/officeDocument/2006/extended-properties" xmlns:vt="http://schemas.openxmlformats.org/officeDocument/2006/docPropsVTypes">
  <Template>LCP PowerPoint</Template>
  <TotalTime>0</TotalTime>
  <Words>146</Words>
  <Application>Microsoft Office PowerPoint</Application>
  <PresentationFormat>Custom</PresentationFormat>
  <Paragraphs>24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Georgia</vt:lpstr>
      <vt:lpstr>Title and section slides</vt:lpstr>
      <vt:lpstr>Insights at a glance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2025-06-18T12:28:14Z</dcterms:created>
  <dcterms:modified xsi:type="dcterms:W3CDTF">2025-06-18T12:29:04Z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0x010100FFE3E446109BD34C9E3392BD5C4BDB77</vt:lpwstr>
  </property>
  <property fmtid="{D5CDD505-2E9C-101B-9397-08002B2CF9AE}" pid="4" name="TemplateDate">
    <vt:filetime>2024-12-19T10:00:00Z</vt:filetime>
  </property>
  <property fmtid="{D5CDD505-2E9C-101B-9397-08002B2CF9AE}" pid="5" name="TemplateVersion">
    <vt:i4>17</vt:i4>
  </property>
</Properties>
</file>